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79" r:id="rId4"/>
    <p:sldId id="259" r:id="rId5"/>
    <p:sldId id="260" r:id="rId6"/>
    <p:sldId id="261" r:id="rId7"/>
    <p:sldId id="262" r:id="rId8"/>
    <p:sldId id="263" r:id="rId9"/>
    <p:sldId id="265" r:id="rId10"/>
    <p:sldId id="280" r:id="rId11"/>
    <p:sldId id="282" r:id="rId12"/>
    <p:sldId id="267" r:id="rId13"/>
    <p:sldId id="268" r:id="rId14"/>
    <p:sldId id="273" r:id="rId15"/>
    <p:sldId id="281" r:id="rId16"/>
    <p:sldId id="283" r:id="rId17"/>
    <p:sldId id="284" r:id="rId18"/>
    <p:sldId id="285" r:id="rId19"/>
    <p:sldId id="278" r:id="rId20"/>
  </p:sldIdLst>
  <p:sldSz cx="24384000" cy="13716000"/>
  <p:notesSz cx="5143500" cy="9144000"/>
  <p:embeddedFontLst>
    <p:embeddedFont>
      <p:font typeface="SourceHanSansSC-Bold" panose="020B0800000000000000" charset="-122"/>
      <p:regular r:id="rId22"/>
    </p:embeddedFont>
    <p:embeddedFont>
      <p:font typeface="SourceHanSansSC-Heavy" panose="020B0A00000000000000" charset="-122"/>
      <p:regular r:id="rId23"/>
    </p:embeddedFont>
    <p:embeddedFont>
      <p:font typeface="SourceHanSansSC-Medium" panose="020B0600000000000000" charset="-122"/>
      <p:regular r:id="rId24"/>
    </p:embeddedFont>
    <p:embeddedFont>
      <p:font typeface="SourceHanSansSC-Regular" panose="020B0500000000000000" charset="-122"/>
      <p:regular r:id="rId25"/>
    </p:embeddedFont>
    <p:embeddedFont>
      <p:font typeface="等线" panose="02010600030101010101" pitchFamily="2" charset="-122"/>
      <p:regular r:id="rId26"/>
      <p:bold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32" d="100"/>
          <a:sy n="32" d="100"/>
        </p:scale>
        <p:origin x="724"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EEF4251F-85E2-4DFD-8408-DAC1E23370FF}" type="datetimeFigureOut">
              <a:rPr lang="zh-CN" altLang="en-US" smtClean="0"/>
              <a:t>2020/4/5</a:t>
            </a:fld>
            <a:endParaRPr lang="zh-CN" altLang="en-US"/>
          </a:p>
        </p:txBody>
      </p:sp>
      <p:sp>
        <p:nvSpPr>
          <p:cNvPr id="4" name="幻灯片图像占位符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114E8865-4692-4CF4-890E-C2F562E534D1}" type="slidenum">
              <a:rPr lang="zh-CN" altLang="en-US" smtClean="0"/>
              <a:t>‹#›</a:t>
            </a:fld>
            <a:endParaRPr lang="zh-CN" altLang="en-US"/>
          </a:p>
        </p:txBody>
      </p:sp>
    </p:spTree>
    <p:extLst>
      <p:ext uri="{BB962C8B-B14F-4D97-AF65-F5344CB8AC3E}">
        <p14:creationId xmlns:p14="http://schemas.microsoft.com/office/powerpoint/2010/main" val="1714978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D328F">
            <a:alpha val="100000"/>
          </a:srgbClr>
        </a:solidFill>
        <a:effectLst/>
      </p:bgPr>
    </p:bg>
    <p:spTree>
      <p:nvGrpSpPr>
        <p:cNvPr id="1" name=""/>
        <p:cNvGrpSpPr/>
        <p:nvPr/>
      </p:nvGrpSpPr>
      <p:grpSpPr>
        <a:xfrm>
          <a:off x="0" y="0"/>
          <a:ext cx="0" cy="0"/>
          <a:chOff x="0" y="0"/>
          <a:chExt cx="0" cy="0"/>
        </a:xfrm>
      </p:grpSpPr>
      <p:pic>
        <p:nvPicPr>
          <p:cNvPr id="10002" name="image 10002"/>
          <p:cNvPicPr>
            <a:picLocks noChangeAspect="1"/>
          </p:cNvPicPr>
          <p:nvPr/>
        </p:nvPicPr>
        <p:blipFill>
          <a:blip r:embed="rId2"/>
          <a:srcRect/>
          <a:stretch>
            <a:fillRect/>
          </a:stretch>
        </p:blipFill>
        <p:spPr>
          <a:xfrm>
            <a:off x="0" y="4254500"/>
            <a:ext cx="24371300" cy="9461500"/>
          </a:xfrm>
          <a:prstGeom prst="rect">
            <a:avLst/>
          </a:prstGeom>
        </p:spPr>
      </p:pic>
      <p:sp>
        <p:nvSpPr>
          <p:cNvPr id="10003" name="Object 10003"/>
          <p:cNvSpPr txBox="1"/>
          <p:nvPr/>
        </p:nvSpPr>
        <p:spPr>
          <a:xfrm>
            <a:off x="1944301" y="2039357"/>
            <a:ext cx="21742400" cy="4178300"/>
          </a:xfrm>
          <a:prstGeom prst="rect">
            <a:avLst/>
          </a:prstGeom>
        </p:spPr>
        <p:txBody>
          <a:bodyPr vert="horz" rtlCol="0" anchor="t" anchorCtr="0">
            <a:noAutofit/>
          </a:bodyPr>
          <a:lstStyle/>
          <a:p>
            <a:pPr algn="l">
              <a:lnSpc>
                <a:spcPct val="125000"/>
              </a:lnSpc>
            </a:pPr>
            <a:r>
              <a:rPr lang="en-US" sz="10590" b="0" i="0" dirty="0">
                <a:solidFill>
                  <a:srgbClr val="FFFFFF">
                    <a:alpha val="100000"/>
                  </a:srgbClr>
                </a:solidFill>
                <a:latin typeface="SourceHanSansSC-Heavy"/>
                <a:ea typeface="SourceHanSansSC-Heavy"/>
              </a:rPr>
              <a:t>NP—</a:t>
            </a:r>
            <a:endParaRPr lang="en-US" dirty="0"/>
          </a:p>
          <a:p>
            <a:pPr algn="l">
              <a:lnSpc>
                <a:spcPct val="125000"/>
              </a:lnSpc>
            </a:pPr>
            <a:r>
              <a:rPr lang="zh-CN" altLang="en-US" sz="10590" b="0" i="0" dirty="0">
                <a:solidFill>
                  <a:srgbClr val="FFFFFF">
                    <a:alpha val="100000"/>
                  </a:srgbClr>
                </a:solidFill>
                <a:latin typeface="SourceHanSansSC-Heavy"/>
                <a:ea typeface="SourceHanSansSC-Heavy"/>
              </a:rPr>
              <a:t>关于我的家乡</a:t>
            </a:r>
            <a:endParaRPr lang="en-US" dirty="0"/>
          </a:p>
        </p:txBody>
      </p:sp>
      <p:sp>
        <p:nvSpPr>
          <p:cNvPr id="10004" name="Object 10004"/>
          <p:cNvSpPr txBox="1"/>
          <p:nvPr/>
        </p:nvSpPr>
        <p:spPr>
          <a:xfrm>
            <a:off x="2044700" y="6414770"/>
            <a:ext cx="15011400" cy="546100"/>
          </a:xfrm>
          <a:prstGeom prst="rect">
            <a:avLst/>
          </a:prstGeom>
        </p:spPr>
        <p:txBody>
          <a:bodyPr vert="horz" rtlCol="0" anchor="t" anchorCtr="0">
            <a:noAutofit/>
          </a:bodyPr>
          <a:lstStyle/>
          <a:p>
            <a:r>
              <a:rPr lang="en-US" sz="3600" dirty="0">
                <a:solidFill>
                  <a:srgbClr val="FFFFFF">
                    <a:alpha val="100000"/>
                  </a:srgbClr>
                </a:solidFill>
                <a:latin typeface="SourceHanSansSC-Medium"/>
                <a:ea typeface="SourceHanSansSC-Medium"/>
              </a:rPr>
              <a:t>ABOUT MY HOMETOWN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328F">
            <a:alpha val="100000"/>
          </a:srgbClr>
        </a:solidFill>
        <a:effectLst/>
      </p:bgPr>
    </p:bg>
    <p:spTree>
      <p:nvGrpSpPr>
        <p:cNvPr id="1" name=""/>
        <p:cNvGrpSpPr/>
        <p:nvPr/>
      </p:nvGrpSpPr>
      <p:grpSpPr>
        <a:xfrm>
          <a:off x="0" y="0"/>
          <a:ext cx="0" cy="0"/>
          <a:chOff x="0" y="0"/>
          <a:chExt cx="0" cy="0"/>
        </a:xfrm>
      </p:grpSpPr>
      <p:pic>
        <p:nvPicPr>
          <p:cNvPr id="140002" name="image 140002"/>
          <p:cNvPicPr>
            <a:picLocks noChangeAspect="1"/>
          </p:cNvPicPr>
          <p:nvPr/>
        </p:nvPicPr>
        <p:blipFill>
          <a:blip r:embed="rId2"/>
          <a:srcRect/>
          <a:stretch>
            <a:fillRect/>
          </a:stretch>
        </p:blipFill>
        <p:spPr>
          <a:xfrm>
            <a:off x="-12700" y="0"/>
            <a:ext cx="24409400" cy="13766800"/>
          </a:xfrm>
          <a:prstGeom prst="rect">
            <a:avLst/>
          </a:prstGeom>
        </p:spPr>
      </p:pic>
      <p:sp>
        <p:nvSpPr>
          <p:cNvPr id="140003" name="Object 140003"/>
          <p:cNvSpPr txBox="1"/>
          <p:nvPr/>
        </p:nvSpPr>
        <p:spPr>
          <a:xfrm>
            <a:off x="22092953" y="838200"/>
            <a:ext cx="1168400" cy="2946400"/>
          </a:xfrm>
          <a:prstGeom prst="rect">
            <a:avLst/>
          </a:prstGeom>
        </p:spPr>
        <p:txBody>
          <a:bodyPr vert="eaVert" rtlCol="0" anchor="t" anchorCtr="0">
            <a:noAutofit/>
          </a:bodyPr>
          <a:lstStyle/>
          <a:p>
            <a:pPr algn="l">
              <a:lnSpc>
                <a:spcPct val="85833"/>
              </a:lnSpc>
            </a:pPr>
            <a:r>
              <a:rPr lang="en-US" sz="2620" b="0" i="0" dirty="0">
                <a:solidFill>
                  <a:srgbClr val="FFFFFF">
                    <a:alpha val="100000"/>
                  </a:srgbClr>
                </a:solidFill>
                <a:latin typeface="SourceHanSansSC-Medium"/>
                <a:ea typeface="SourceHanSansSC-Medium"/>
              </a:rPr>
              <a:t>—</a:t>
            </a:r>
            <a:endParaRPr lang="en-US" dirty="0"/>
          </a:p>
          <a:p>
            <a:pPr algn="l">
              <a:lnSpc>
                <a:spcPct val="85833"/>
              </a:lnSpc>
            </a:pPr>
            <a:r>
              <a:rPr lang="en-US" sz="2620" b="0" i="0" dirty="0">
                <a:solidFill>
                  <a:srgbClr val="FFFFFF">
                    <a:alpha val="100000"/>
                  </a:srgbClr>
                </a:solidFill>
                <a:latin typeface="SourceHanSansSC-Medium"/>
                <a:ea typeface="SourceHanSansSC-Medium"/>
              </a:rPr>
              <a:t>NANPING </a:t>
            </a:r>
            <a:endParaRPr lang="en-US" dirty="0"/>
          </a:p>
          <a:p>
            <a:pPr algn="l">
              <a:lnSpc>
                <a:spcPct val="85833"/>
              </a:lnSpc>
            </a:pPr>
            <a:r>
              <a:rPr lang="en-US" sz="2620" b="0" i="0" dirty="0">
                <a:solidFill>
                  <a:srgbClr val="FFFFFF">
                    <a:alpha val="100000"/>
                  </a:srgbClr>
                </a:solidFill>
                <a:latin typeface="SourceHanSansSC-Medium"/>
                <a:ea typeface="SourceHanSansSC-Medium"/>
              </a:rPr>
              <a:t>FOOD</a:t>
            </a:r>
            <a:endParaRPr lang="en-US" dirty="0"/>
          </a:p>
        </p:txBody>
      </p:sp>
      <p:pic>
        <p:nvPicPr>
          <p:cNvPr id="140004" name="image 140004"/>
          <p:cNvPicPr>
            <a:picLocks noChangeAspect="1"/>
          </p:cNvPicPr>
          <p:nvPr/>
        </p:nvPicPr>
        <p:blipFill>
          <a:blip r:embed="rId3"/>
          <a:srcRect/>
          <a:stretch>
            <a:fillRect/>
          </a:stretch>
        </p:blipFill>
        <p:spPr>
          <a:xfrm>
            <a:off x="4076700" y="1447800"/>
            <a:ext cx="139700" cy="1727200"/>
          </a:xfrm>
          <a:prstGeom prst="rect">
            <a:avLst/>
          </a:prstGeom>
        </p:spPr>
      </p:pic>
      <p:sp>
        <p:nvSpPr>
          <p:cNvPr id="140005" name="Object 140005"/>
          <p:cNvSpPr txBox="1"/>
          <p:nvPr/>
        </p:nvSpPr>
        <p:spPr>
          <a:xfrm>
            <a:off x="1333500" y="1041114"/>
            <a:ext cx="4546600" cy="2273300"/>
          </a:xfrm>
          <a:prstGeom prst="rect">
            <a:avLst/>
          </a:prstGeom>
        </p:spPr>
        <p:txBody>
          <a:bodyPr vert="horz" rtlCol="0" anchor="t" anchorCtr="0">
            <a:noAutofit/>
          </a:bodyPr>
          <a:lstStyle/>
          <a:p>
            <a:pPr algn="l">
              <a:lnSpc>
                <a:spcPct val="100000"/>
              </a:lnSpc>
            </a:pPr>
            <a:r>
              <a:rPr lang="en-US" sz="14890" b="0" i="0" dirty="0">
                <a:solidFill>
                  <a:srgbClr val="FFFFFF">
                    <a:alpha val="100000"/>
                  </a:srgbClr>
                </a:solidFill>
                <a:latin typeface="SourceHanSansSC-Bold"/>
                <a:ea typeface="SourceHanSansSC-Bold"/>
              </a:rPr>
              <a:t>0</a:t>
            </a:r>
            <a:r>
              <a:rPr lang="en-US" altLang="zh-CN" sz="14890" b="0" i="0" dirty="0">
                <a:solidFill>
                  <a:srgbClr val="FFFFFF">
                    <a:alpha val="100000"/>
                  </a:srgbClr>
                </a:solidFill>
                <a:latin typeface="SourceHanSansSC-Bold"/>
                <a:ea typeface="SourceHanSansSC-Bold"/>
              </a:rPr>
              <a:t>3</a:t>
            </a:r>
            <a:endParaRPr lang="en-US" dirty="0"/>
          </a:p>
        </p:txBody>
      </p:sp>
      <p:sp>
        <p:nvSpPr>
          <p:cNvPr id="140006" name="Object 140006"/>
          <p:cNvSpPr txBox="1"/>
          <p:nvPr/>
        </p:nvSpPr>
        <p:spPr>
          <a:xfrm>
            <a:off x="5016500" y="1994946"/>
            <a:ext cx="7150100" cy="1078167"/>
          </a:xfrm>
          <a:prstGeom prst="rect">
            <a:avLst/>
          </a:prstGeom>
        </p:spPr>
        <p:txBody>
          <a:bodyPr vert="horz" rtlCol="0" anchor="t" anchorCtr="0">
            <a:noAutofit/>
          </a:bodyPr>
          <a:lstStyle/>
          <a:p>
            <a:pPr algn="l">
              <a:lnSpc>
                <a:spcPct val="100000"/>
              </a:lnSpc>
            </a:pPr>
            <a:r>
              <a:rPr lang="en-US" sz="3670" b="0" i="0" dirty="0">
                <a:solidFill>
                  <a:srgbClr val="FFFFFF">
                    <a:alpha val="100000"/>
                  </a:srgbClr>
                </a:solidFill>
                <a:latin typeface="SourceHanSansSC-Medium"/>
                <a:ea typeface="SourceHanSansSC-Medium"/>
              </a:rPr>
              <a:t>Food</a:t>
            </a:r>
          </a:p>
          <a:p>
            <a:pPr algn="l">
              <a:lnSpc>
                <a:spcPct val="100000"/>
              </a:lnSpc>
            </a:pPr>
            <a:r>
              <a:rPr lang="zh-CN" altLang="en-US" sz="3670" dirty="0">
                <a:solidFill>
                  <a:srgbClr val="FFFFFF">
                    <a:alpha val="100000"/>
                  </a:srgbClr>
                </a:solidFill>
                <a:latin typeface="SourceHanSansSC-Medium"/>
                <a:ea typeface="SourceHanSansSC-Medium"/>
              </a:rPr>
              <a:t>美食</a:t>
            </a:r>
            <a:endParaRPr lang="en-US" dirty="0"/>
          </a:p>
        </p:txBody>
      </p:sp>
      <p:pic>
        <p:nvPicPr>
          <p:cNvPr id="140007" name="image 140007"/>
          <p:cNvPicPr>
            <a:picLocks noChangeAspect="1"/>
          </p:cNvPicPr>
          <p:nvPr/>
        </p:nvPicPr>
        <p:blipFill>
          <a:blip r:embed="rId4"/>
          <a:srcRect/>
          <a:stretch>
            <a:fillRect/>
          </a:stretch>
        </p:blipFill>
        <p:spPr>
          <a:xfrm>
            <a:off x="4470400" y="4470400"/>
            <a:ext cx="15443200" cy="6223000"/>
          </a:xfrm>
          <a:prstGeom prst="rect">
            <a:avLst/>
          </a:prstGeom>
        </p:spPr>
      </p:pic>
      <p:sp>
        <p:nvSpPr>
          <p:cNvPr id="140008" name="Object 140008"/>
          <p:cNvSpPr txBox="1"/>
          <p:nvPr/>
        </p:nvSpPr>
        <p:spPr>
          <a:xfrm>
            <a:off x="4813300" y="3930364"/>
            <a:ext cx="4648200" cy="1231900"/>
          </a:xfrm>
          <a:prstGeom prst="rect">
            <a:avLst/>
          </a:prstGeom>
        </p:spPr>
        <p:txBody>
          <a:bodyPr vert="horz" rtlCol="0" anchor="t" anchorCtr="0">
            <a:noAutofit/>
          </a:bodyPr>
          <a:lstStyle/>
          <a:p>
            <a:pPr algn="l">
              <a:lnSpc>
                <a:spcPct val="100000"/>
              </a:lnSpc>
            </a:pPr>
            <a:r>
              <a:rPr lang="en-US" sz="8090" b="0" i="0" spc="647" dirty="0">
                <a:solidFill>
                  <a:srgbClr val="FFFFFF">
                    <a:alpha val="100000"/>
                  </a:srgbClr>
                </a:solidFill>
                <a:latin typeface="SourceHanSansSC-Bold"/>
                <a:ea typeface="SourceHanSansSC-Bold"/>
              </a:rPr>
              <a:t>NO.1</a:t>
            </a:r>
            <a:endParaRPr lang="en-US" dirty="0"/>
          </a:p>
        </p:txBody>
      </p:sp>
      <p:sp>
        <p:nvSpPr>
          <p:cNvPr id="140009" name="Object 140009"/>
          <p:cNvSpPr txBox="1"/>
          <p:nvPr/>
        </p:nvSpPr>
        <p:spPr>
          <a:xfrm>
            <a:off x="5232400" y="8064214"/>
            <a:ext cx="4648200" cy="1231900"/>
          </a:xfrm>
          <a:prstGeom prst="rect">
            <a:avLst/>
          </a:prstGeom>
        </p:spPr>
        <p:txBody>
          <a:bodyPr vert="horz" rtlCol="0" anchor="t" anchorCtr="0">
            <a:noAutofit/>
          </a:bodyPr>
          <a:lstStyle/>
          <a:p>
            <a:pPr algn="l">
              <a:lnSpc>
                <a:spcPct val="100000"/>
              </a:lnSpc>
            </a:pPr>
            <a:r>
              <a:rPr lang="en-US" sz="8090" b="0" i="0" spc="647" dirty="0">
                <a:solidFill>
                  <a:srgbClr val="FFFFFF">
                    <a:alpha val="100000"/>
                  </a:srgbClr>
                </a:solidFill>
                <a:latin typeface="SourceHanSansSC-Bold"/>
                <a:ea typeface="SourceHanSansSC-Bold"/>
              </a:rPr>
              <a:t>NO.2 </a:t>
            </a:r>
            <a:endParaRPr lang="en-US" dirty="0"/>
          </a:p>
        </p:txBody>
      </p:sp>
      <p:sp>
        <p:nvSpPr>
          <p:cNvPr id="1400010" name="Object 1400010"/>
          <p:cNvSpPr txBox="1"/>
          <p:nvPr/>
        </p:nvSpPr>
        <p:spPr>
          <a:xfrm>
            <a:off x="15709900" y="3238500"/>
            <a:ext cx="4648200" cy="1231900"/>
          </a:xfrm>
          <a:prstGeom prst="rect">
            <a:avLst/>
          </a:prstGeom>
        </p:spPr>
        <p:txBody>
          <a:bodyPr vert="horz" rtlCol="0" anchor="t" anchorCtr="0">
            <a:noAutofit/>
          </a:bodyPr>
          <a:lstStyle/>
          <a:p>
            <a:pPr algn="l">
              <a:lnSpc>
                <a:spcPct val="100000"/>
              </a:lnSpc>
            </a:pPr>
            <a:r>
              <a:rPr lang="en-US" sz="8090" b="0" i="0" spc="647" dirty="0">
                <a:solidFill>
                  <a:srgbClr val="FFFFFF">
                    <a:alpha val="100000"/>
                  </a:srgbClr>
                </a:solidFill>
                <a:latin typeface="SourceHanSansSC-Bold"/>
                <a:ea typeface="SourceHanSansSC-Bold"/>
              </a:rPr>
              <a:t>NO.3</a:t>
            </a:r>
            <a:endParaRPr lang="en-US" dirty="0"/>
          </a:p>
        </p:txBody>
      </p:sp>
      <p:sp>
        <p:nvSpPr>
          <p:cNvPr id="1400011" name="Object 1400011"/>
          <p:cNvSpPr txBox="1"/>
          <p:nvPr/>
        </p:nvSpPr>
        <p:spPr>
          <a:xfrm>
            <a:off x="16886783" y="6242050"/>
            <a:ext cx="4648200" cy="1231900"/>
          </a:xfrm>
          <a:prstGeom prst="rect">
            <a:avLst/>
          </a:prstGeom>
        </p:spPr>
        <p:txBody>
          <a:bodyPr vert="horz" rtlCol="0" anchor="t" anchorCtr="0">
            <a:noAutofit/>
          </a:bodyPr>
          <a:lstStyle/>
          <a:p>
            <a:pPr algn="l">
              <a:lnSpc>
                <a:spcPct val="100000"/>
              </a:lnSpc>
            </a:pPr>
            <a:r>
              <a:rPr lang="en-US" sz="8090" b="0" i="0" spc="647" dirty="0">
                <a:solidFill>
                  <a:srgbClr val="FFFFFF">
                    <a:alpha val="100000"/>
                  </a:srgbClr>
                </a:solidFill>
                <a:latin typeface="SourceHanSansSC-Bold"/>
                <a:ea typeface="SourceHanSansSC-Bold"/>
              </a:rPr>
              <a:t>NO.4</a:t>
            </a:r>
            <a:endParaRPr lang="en-US" dirty="0"/>
          </a:p>
        </p:txBody>
      </p:sp>
      <p:sp>
        <p:nvSpPr>
          <p:cNvPr id="1400012" name="Object 1400012"/>
          <p:cNvSpPr txBox="1"/>
          <p:nvPr/>
        </p:nvSpPr>
        <p:spPr>
          <a:xfrm>
            <a:off x="16408400" y="9461500"/>
            <a:ext cx="4648200" cy="1231900"/>
          </a:xfrm>
          <a:prstGeom prst="rect">
            <a:avLst/>
          </a:prstGeom>
        </p:spPr>
        <p:txBody>
          <a:bodyPr vert="horz" rtlCol="0" anchor="t" anchorCtr="0">
            <a:noAutofit/>
          </a:bodyPr>
          <a:lstStyle/>
          <a:p>
            <a:pPr algn="l">
              <a:lnSpc>
                <a:spcPct val="100000"/>
              </a:lnSpc>
            </a:pPr>
            <a:r>
              <a:rPr lang="en-US" sz="8090" b="0" i="0" spc="647" dirty="0">
                <a:solidFill>
                  <a:srgbClr val="FFFFFF">
                    <a:alpha val="100000"/>
                  </a:srgbClr>
                </a:solidFill>
                <a:latin typeface="SourceHanSansSC-Bold"/>
                <a:ea typeface="SourceHanSansSC-Bold"/>
              </a:rPr>
              <a:t>NO.5</a:t>
            </a:r>
            <a:endParaRPr lang="en-US" dirty="0"/>
          </a:p>
        </p:txBody>
      </p:sp>
      <p:sp>
        <p:nvSpPr>
          <p:cNvPr id="1400013" name="Object 1400013"/>
          <p:cNvSpPr txBox="1"/>
          <p:nvPr/>
        </p:nvSpPr>
        <p:spPr>
          <a:xfrm>
            <a:off x="2692400" y="5449252"/>
            <a:ext cx="5067299" cy="558800"/>
          </a:xfrm>
          <a:prstGeom prst="rect">
            <a:avLst/>
          </a:prstGeom>
        </p:spPr>
        <p:txBody>
          <a:bodyPr vert="horz" rtlCol="0" anchor="t" anchorCtr="0">
            <a:noAutofit/>
          </a:bodyPr>
          <a:lstStyle/>
          <a:p>
            <a:pPr algn="r">
              <a:lnSpc>
                <a:spcPct val="100000"/>
              </a:lnSpc>
            </a:pPr>
            <a:r>
              <a:rPr lang="zh-CN" altLang="en-US" sz="3700" dirty="0">
                <a:solidFill>
                  <a:srgbClr val="FFFFFF">
                    <a:alpha val="100000"/>
                  </a:srgbClr>
                </a:solidFill>
                <a:latin typeface="SourceHanSansSC-Medium"/>
                <a:ea typeface="SourceHanSansSC-Medium"/>
              </a:rPr>
              <a:t>建欧锥栗</a:t>
            </a:r>
            <a:endParaRPr lang="en-US" dirty="0"/>
          </a:p>
        </p:txBody>
      </p:sp>
      <p:sp>
        <p:nvSpPr>
          <p:cNvPr id="1400014" name="Object 1400014"/>
          <p:cNvSpPr txBox="1"/>
          <p:nvPr/>
        </p:nvSpPr>
        <p:spPr>
          <a:xfrm>
            <a:off x="1529862" y="9608580"/>
            <a:ext cx="6602319" cy="1084820"/>
          </a:xfrm>
          <a:prstGeom prst="rect">
            <a:avLst/>
          </a:prstGeom>
        </p:spPr>
        <p:txBody>
          <a:bodyPr vert="horz" rtlCol="0" anchor="t" anchorCtr="0">
            <a:noAutofit/>
          </a:bodyPr>
          <a:lstStyle/>
          <a:p>
            <a:pPr algn="r">
              <a:lnSpc>
                <a:spcPct val="151666"/>
              </a:lnSpc>
            </a:pPr>
            <a:r>
              <a:rPr lang="zh-CN" altLang="en-US" sz="3700" dirty="0">
                <a:solidFill>
                  <a:srgbClr val="FFFFFF">
                    <a:alpha val="100000"/>
                  </a:srgbClr>
                </a:solidFill>
                <a:latin typeface="SourceHanSansSC-Medium"/>
                <a:ea typeface="SourceHanSansSC-Medium"/>
              </a:rPr>
              <a:t>武夷四宝：东笋南茶西鱼北米</a:t>
            </a:r>
            <a:endParaRPr lang="en-US" dirty="0"/>
          </a:p>
        </p:txBody>
      </p:sp>
      <p:sp>
        <p:nvSpPr>
          <p:cNvPr id="1400015" name="Object 1400015"/>
          <p:cNvSpPr txBox="1"/>
          <p:nvPr/>
        </p:nvSpPr>
        <p:spPr>
          <a:xfrm>
            <a:off x="15709900" y="4763452"/>
            <a:ext cx="5067299" cy="558800"/>
          </a:xfrm>
          <a:prstGeom prst="rect">
            <a:avLst/>
          </a:prstGeom>
        </p:spPr>
        <p:txBody>
          <a:bodyPr vert="horz" rtlCol="0" anchor="t" anchorCtr="0">
            <a:noAutofit/>
          </a:bodyPr>
          <a:lstStyle/>
          <a:p>
            <a:pPr algn="l">
              <a:lnSpc>
                <a:spcPct val="100000"/>
              </a:lnSpc>
            </a:pPr>
            <a:r>
              <a:rPr lang="zh-CN" altLang="en-US" sz="3700" b="0" i="0" dirty="0">
                <a:solidFill>
                  <a:srgbClr val="FFFFFF">
                    <a:alpha val="100000"/>
                  </a:srgbClr>
                </a:solidFill>
                <a:latin typeface="SourceHanSansSC-Medium"/>
                <a:ea typeface="SourceHanSansSC-Medium"/>
              </a:rPr>
              <a:t>武夷山熏鹅</a:t>
            </a:r>
            <a:endParaRPr lang="en-US" dirty="0"/>
          </a:p>
        </p:txBody>
      </p:sp>
      <p:sp>
        <p:nvSpPr>
          <p:cNvPr id="1400016" name="Object 1400016"/>
          <p:cNvSpPr txBox="1"/>
          <p:nvPr/>
        </p:nvSpPr>
        <p:spPr>
          <a:xfrm>
            <a:off x="16924053" y="7913052"/>
            <a:ext cx="5575300" cy="1104900"/>
          </a:xfrm>
          <a:prstGeom prst="rect">
            <a:avLst/>
          </a:prstGeom>
        </p:spPr>
        <p:txBody>
          <a:bodyPr vert="horz" rtlCol="0" anchor="t" anchorCtr="0">
            <a:noAutofit/>
          </a:bodyPr>
          <a:lstStyle/>
          <a:p>
            <a:pPr algn="l">
              <a:lnSpc>
                <a:spcPct val="100000"/>
              </a:lnSpc>
            </a:pPr>
            <a:r>
              <a:rPr lang="zh-CN" altLang="en-US" sz="3700" b="0" i="0" dirty="0">
                <a:solidFill>
                  <a:srgbClr val="FFFFFF">
                    <a:alpha val="100000"/>
                  </a:srgbClr>
                </a:solidFill>
                <a:latin typeface="SourceHanSansSC-Medium"/>
                <a:ea typeface="SourceHanSansSC-Medium"/>
              </a:rPr>
              <a:t>峡阳桂花糕</a:t>
            </a:r>
            <a:endParaRPr lang="en-US" dirty="0"/>
          </a:p>
        </p:txBody>
      </p:sp>
      <p:sp>
        <p:nvSpPr>
          <p:cNvPr id="1400017" name="Object 1400017"/>
          <p:cNvSpPr txBox="1"/>
          <p:nvPr/>
        </p:nvSpPr>
        <p:spPr>
          <a:xfrm>
            <a:off x="8892133" y="6356227"/>
            <a:ext cx="6210299" cy="2235200"/>
          </a:xfrm>
          <a:prstGeom prst="rect">
            <a:avLst/>
          </a:prstGeom>
        </p:spPr>
        <p:txBody>
          <a:bodyPr vert="horz" rtlCol="0" anchor="t" anchorCtr="0">
            <a:noAutofit/>
          </a:bodyPr>
          <a:lstStyle/>
          <a:p>
            <a:pPr algn="ctr">
              <a:lnSpc>
                <a:spcPct val="138333"/>
              </a:lnSpc>
            </a:pPr>
            <a:r>
              <a:rPr lang="zh-CN" altLang="en-US" sz="5300" b="0" i="0" dirty="0">
                <a:solidFill>
                  <a:srgbClr val="FFFFFF">
                    <a:alpha val="100000"/>
                  </a:srgbClr>
                </a:solidFill>
                <a:latin typeface="SourceHanSansSC-Medium"/>
                <a:ea typeface="SourceHanSansSC-Medium"/>
              </a:rPr>
              <a:t>部分美食</a:t>
            </a:r>
            <a:endParaRPr lang="en-US" dirty="0"/>
          </a:p>
          <a:p>
            <a:pPr algn="ctr">
              <a:lnSpc>
                <a:spcPct val="138333"/>
              </a:lnSpc>
            </a:pPr>
            <a:r>
              <a:rPr lang="en-US" sz="5300" b="0" i="0" dirty="0">
                <a:solidFill>
                  <a:srgbClr val="FFFFFF">
                    <a:alpha val="100000"/>
                  </a:srgbClr>
                </a:solidFill>
                <a:latin typeface="SourceHanSansSC-Medium"/>
                <a:ea typeface="SourceHanSansSC-Medium"/>
              </a:rPr>
              <a:t>FOOD</a:t>
            </a:r>
            <a:endParaRPr lang="en-US" dirty="0"/>
          </a:p>
        </p:txBody>
      </p:sp>
      <p:sp>
        <p:nvSpPr>
          <p:cNvPr id="1400018" name="Object 1400018"/>
          <p:cNvSpPr txBox="1"/>
          <p:nvPr/>
        </p:nvSpPr>
        <p:spPr>
          <a:xfrm>
            <a:off x="16492253" y="11126152"/>
            <a:ext cx="6007100" cy="558800"/>
          </a:xfrm>
          <a:prstGeom prst="rect">
            <a:avLst/>
          </a:prstGeom>
        </p:spPr>
        <p:txBody>
          <a:bodyPr vert="horz" rtlCol="0" anchor="t" anchorCtr="0">
            <a:noAutofit/>
          </a:bodyPr>
          <a:lstStyle/>
          <a:p>
            <a:pPr algn="l">
              <a:lnSpc>
                <a:spcPct val="100000"/>
              </a:lnSpc>
            </a:pPr>
            <a:r>
              <a:rPr lang="zh-CN" altLang="en-US" sz="3700" dirty="0">
                <a:solidFill>
                  <a:srgbClr val="FFFFFF">
                    <a:alpha val="100000"/>
                  </a:srgbClr>
                </a:solidFill>
                <a:latin typeface="SourceHanSansSC-Medium"/>
                <a:ea typeface="SourceHanSansSC-Medium"/>
              </a:rPr>
              <a:t>和平豆腐</a:t>
            </a:r>
            <a:endParaRPr lang="en-US" dirty="0"/>
          </a:p>
        </p:txBody>
      </p:sp>
      <p:sp>
        <p:nvSpPr>
          <p:cNvPr id="19" name="Object 1400014">
            <a:extLst>
              <a:ext uri="{FF2B5EF4-FFF2-40B4-BE49-F238E27FC236}">
                <a16:creationId xmlns:a16="http://schemas.microsoft.com/office/drawing/2014/main" id="{015A5BA4-238D-4EBE-8068-F8765754C43C}"/>
              </a:ext>
            </a:extLst>
          </p:cNvPr>
          <p:cNvSpPr txBox="1"/>
          <p:nvPr/>
        </p:nvSpPr>
        <p:spPr>
          <a:xfrm>
            <a:off x="17948572" y="13157200"/>
            <a:ext cx="6435428" cy="840100"/>
          </a:xfrm>
          <a:prstGeom prst="rect">
            <a:avLst/>
          </a:prstGeom>
        </p:spPr>
        <p:txBody>
          <a:bodyPr vert="horz" rtlCol="0" anchor="t" anchorCtr="0">
            <a:noAutofit/>
          </a:bodyPr>
          <a:lstStyle/>
          <a:p>
            <a:pPr algn="r">
              <a:lnSpc>
                <a:spcPct val="151666"/>
              </a:lnSpc>
            </a:pPr>
            <a:r>
              <a:rPr lang="zh-CN" altLang="en-US" dirty="0">
                <a:solidFill>
                  <a:srgbClr val="FFFFFF">
                    <a:alpha val="100000"/>
                  </a:srgbClr>
                </a:solidFill>
                <a:latin typeface="SourceHanSansSC-Medium"/>
                <a:ea typeface="SourceHanSansSC-Medium"/>
              </a:rPr>
              <a:t>*内容来自南平市政府官网列举</a:t>
            </a:r>
            <a:endParaRPr lang="en-US" dirty="0"/>
          </a:p>
        </p:txBody>
      </p:sp>
    </p:spTree>
    <p:extLst>
      <p:ext uri="{BB962C8B-B14F-4D97-AF65-F5344CB8AC3E}">
        <p14:creationId xmlns:p14="http://schemas.microsoft.com/office/powerpoint/2010/main" val="242264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328F">
            <a:alpha val="100000"/>
          </a:srgbClr>
        </a:solidFill>
        <a:effectLst/>
      </p:bgPr>
    </p:bg>
    <p:spTree>
      <p:nvGrpSpPr>
        <p:cNvPr id="1" name=""/>
        <p:cNvGrpSpPr/>
        <p:nvPr/>
      </p:nvGrpSpPr>
      <p:grpSpPr>
        <a:xfrm>
          <a:off x="0" y="0"/>
          <a:ext cx="0" cy="0"/>
          <a:chOff x="0" y="0"/>
          <a:chExt cx="0" cy="0"/>
        </a:xfrm>
      </p:grpSpPr>
      <p:pic>
        <p:nvPicPr>
          <p:cNvPr id="140002" name="image 140002"/>
          <p:cNvPicPr>
            <a:picLocks noChangeAspect="1"/>
          </p:cNvPicPr>
          <p:nvPr/>
        </p:nvPicPr>
        <p:blipFill>
          <a:blip r:embed="rId2"/>
          <a:srcRect/>
          <a:stretch>
            <a:fillRect/>
          </a:stretch>
        </p:blipFill>
        <p:spPr>
          <a:xfrm>
            <a:off x="-12700" y="0"/>
            <a:ext cx="24409400" cy="13766800"/>
          </a:xfrm>
          <a:prstGeom prst="rect">
            <a:avLst/>
          </a:prstGeom>
        </p:spPr>
      </p:pic>
      <p:sp>
        <p:nvSpPr>
          <p:cNvPr id="140003" name="Object 140003"/>
          <p:cNvSpPr txBox="1"/>
          <p:nvPr/>
        </p:nvSpPr>
        <p:spPr>
          <a:xfrm>
            <a:off x="22092953" y="838200"/>
            <a:ext cx="1168400" cy="2946400"/>
          </a:xfrm>
          <a:prstGeom prst="rect">
            <a:avLst/>
          </a:prstGeom>
        </p:spPr>
        <p:txBody>
          <a:bodyPr vert="eaVert" rtlCol="0" anchor="t" anchorCtr="0">
            <a:noAutofit/>
          </a:bodyPr>
          <a:lstStyle/>
          <a:p>
            <a:pPr algn="l">
              <a:lnSpc>
                <a:spcPct val="85833"/>
              </a:lnSpc>
            </a:pPr>
            <a:r>
              <a:rPr lang="en-US" sz="2620" b="0" i="0" dirty="0">
                <a:solidFill>
                  <a:srgbClr val="FFFFFF">
                    <a:alpha val="100000"/>
                  </a:srgbClr>
                </a:solidFill>
                <a:latin typeface="SourceHanSansSC-Medium"/>
                <a:ea typeface="SourceHanSansSC-Medium"/>
              </a:rPr>
              <a:t>—</a:t>
            </a:r>
            <a:endParaRPr lang="en-US" dirty="0"/>
          </a:p>
          <a:p>
            <a:pPr algn="l">
              <a:lnSpc>
                <a:spcPct val="85833"/>
              </a:lnSpc>
            </a:pPr>
            <a:r>
              <a:rPr lang="en-US" sz="2620" b="0" i="0" dirty="0">
                <a:solidFill>
                  <a:srgbClr val="FFFFFF">
                    <a:alpha val="100000"/>
                  </a:srgbClr>
                </a:solidFill>
                <a:latin typeface="SourceHanSansSC-Medium"/>
                <a:ea typeface="SourceHanSansSC-Medium"/>
              </a:rPr>
              <a:t>NANPING </a:t>
            </a:r>
            <a:endParaRPr lang="en-US" dirty="0"/>
          </a:p>
          <a:p>
            <a:pPr algn="l">
              <a:lnSpc>
                <a:spcPct val="85833"/>
              </a:lnSpc>
            </a:pPr>
            <a:r>
              <a:rPr lang="en-US" sz="2620" b="0" i="0" dirty="0">
                <a:solidFill>
                  <a:srgbClr val="FFFFFF">
                    <a:alpha val="100000"/>
                  </a:srgbClr>
                </a:solidFill>
                <a:latin typeface="SourceHanSansSC-Medium"/>
                <a:ea typeface="SourceHanSansSC-Medium"/>
              </a:rPr>
              <a:t>FOOD</a:t>
            </a:r>
            <a:endParaRPr lang="en-US" dirty="0"/>
          </a:p>
        </p:txBody>
      </p:sp>
      <p:pic>
        <p:nvPicPr>
          <p:cNvPr id="140004" name="image 140004"/>
          <p:cNvPicPr>
            <a:picLocks noChangeAspect="1"/>
          </p:cNvPicPr>
          <p:nvPr/>
        </p:nvPicPr>
        <p:blipFill>
          <a:blip r:embed="rId3"/>
          <a:srcRect/>
          <a:stretch>
            <a:fillRect/>
          </a:stretch>
        </p:blipFill>
        <p:spPr>
          <a:xfrm>
            <a:off x="4076700" y="1447800"/>
            <a:ext cx="139700" cy="1727200"/>
          </a:xfrm>
          <a:prstGeom prst="rect">
            <a:avLst/>
          </a:prstGeom>
        </p:spPr>
      </p:pic>
      <p:sp>
        <p:nvSpPr>
          <p:cNvPr id="140005" name="Object 140005"/>
          <p:cNvSpPr txBox="1"/>
          <p:nvPr/>
        </p:nvSpPr>
        <p:spPr>
          <a:xfrm>
            <a:off x="1333500" y="1041114"/>
            <a:ext cx="4546600" cy="2273300"/>
          </a:xfrm>
          <a:prstGeom prst="rect">
            <a:avLst/>
          </a:prstGeom>
        </p:spPr>
        <p:txBody>
          <a:bodyPr vert="horz" rtlCol="0" anchor="t" anchorCtr="0">
            <a:noAutofit/>
          </a:bodyPr>
          <a:lstStyle/>
          <a:p>
            <a:pPr algn="l">
              <a:lnSpc>
                <a:spcPct val="100000"/>
              </a:lnSpc>
            </a:pPr>
            <a:r>
              <a:rPr lang="en-US" sz="14890" b="0" i="0" dirty="0">
                <a:solidFill>
                  <a:srgbClr val="FFFFFF">
                    <a:alpha val="100000"/>
                  </a:srgbClr>
                </a:solidFill>
                <a:latin typeface="SourceHanSansSC-Bold"/>
                <a:ea typeface="SourceHanSansSC-Bold"/>
              </a:rPr>
              <a:t>0</a:t>
            </a:r>
            <a:r>
              <a:rPr lang="en-US" altLang="zh-CN" sz="14890" b="0" i="0" dirty="0">
                <a:solidFill>
                  <a:srgbClr val="FFFFFF">
                    <a:alpha val="100000"/>
                  </a:srgbClr>
                </a:solidFill>
                <a:latin typeface="SourceHanSansSC-Bold"/>
                <a:ea typeface="SourceHanSansSC-Bold"/>
              </a:rPr>
              <a:t>3</a:t>
            </a:r>
            <a:endParaRPr lang="en-US" dirty="0"/>
          </a:p>
        </p:txBody>
      </p:sp>
      <p:sp>
        <p:nvSpPr>
          <p:cNvPr id="140006" name="Object 140006"/>
          <p:cNvSpPr txBox="1"/>
          <p:nvPr/>
        </p:nvSpPr>
        <p:spPr>
          <a:xfrm>
            <a:off x="5016500" y="1994946"/>
            <a:ext cx="7150100" cy="1078167"/>
          </a:xfrm>
          <a:prstGeom prst="rect">
            <a:avLst/>
          </a:prstGeom>
        </p:spPr>
        <p:txBody>
          <a:bodyPr vert="horz" rtlCol="0" anchor="t" anchorCtr="0">
            <a:noAutofit/>
          </a:bodyPr>
          <a:lstStyle/>
          <a:p>
            <a:pPr algn="l">
              <a:lnSpc>
                <a:spcPct val="100000"/>
              </a:lnSpc>
            </a:pPr>
            <a:r>
              <a:rPr lang="en-US" sz="3670" b="0" i="0" dirty="0">
                <a:solidFill>
                  <a:srgbClr val="FFFFFF">
                    <a:alpha val="100000"/>
                  </a:srgbClr>
                </a:solidFill>
                <a:latin typeface="SourceHanSansSC-Medium"/>
                <a:ea typeface="SourceHanSansSC-Medium"/>
              </a:rPr>
              <a:t>Food</a:t>
            </a:r>
          </a:p>
          <a:p>
            <a:pPr algn="l">
              <a:lnSpc>
                <a:spcPct val="100000"/>
              </a:lnSpc>
            </a:pPr>
            <a:r>
              <a:rPr lang="zh-CN" altLang="en-US" sz="3670" dirty="0">
                <a:solidFill>
                  <a:srgbClr val="FFFFFF">
                    <a:alpha val="100000"/>
                  </a:srgbClr>
                </a:solidFill>
                <a:latin typeface="SourceHanSansSC-Medium"/>
                <a:ea typeface="SourceHanSansSC-Medium"/>
              </a:rPr>
              <a:t>美食</a:t>
            </a:r>
            <a:endParaRPr lang="en-US" dirty="0"/>
          </a:p>
        </p:txBody>
      </p:sp>
      <p:sp>
        <p:nvSpPr>
          <p:cNvPr id="140008" name="Object 140008"/>
          <p:cNvSpPr txBox="1"/>
          <p:nvPr/>
        </p:nvSpPr>
        <p:spPr>
          <a:xfrm>
            <a:off x="4813300" y="3930364"/>
            <a:ext cx="4648200" cy="1231900"/>
          </a:xfrm>
          <a:prstGeom prst="rect">
            <a:avLst/>
          </a:prstGeom>
        </p:spPr>
        <p:txBody>
          <a:bodyPr vert="horz" rtlCol="0" anchor="t" anchorCtr="0">
            <a:noAutofit/>
          </a:bodyPr>
          <a:lstStyle/>
          <a:p>
            <a:pPr algn="l">
              <a:lnSpc>
                <a:spcPct val="100000"/>
              </a:lnSpc>
            </a:pPr>
            <a:endParaRPr lang="en-US" dirty="0"/>
          </a:p>
        </p:txBody>
      </p:sp>
      <p:sp>
        <p:nvSpPr>
          <p:cNvPr id="19" name="Object 1400014">
            <a:extLst>
              <a:ext uri="{FF2B5EF4-FFF2-40B4-BE49-F238E27FC236}">
                <a16:creationId xmlns:a16="http://schemas.microsoft.com/office/drawing/2014/main" id="{015A5BA4-238D-4EBE-8068-F8765754C43C}"/>
              </a:ext>
            </a:extLst>
          </p:cNvPr>
          <p:cNvSpPr txBox="1"/>
          <p:nvPr/>
        </p:nvSpPr>
        <p:spPr>
          <a:xfrm>
            <a:off x="17948572" y="13157200"/>
            <a:ext cx="6435428" cy="840100"/>
          </a:xfrm>
          <a:prstGeom prst="rect">
            <a:avLst/>
          </a:prstGeom>
        </p:spPr>
        <p:txBody>
          <a:bodyPr vert="horz" rtlCol="0" anchor="t" anchorCtr="0">
            <a:noAutofit/>
          </a:bodyPr>
          <a:lstStyle/>
          <a:p>
            <a:pPr algn="r">
              <a:lnSpc>
                <a:spcPct val="151666"/>
              </a:lnSpc>
            </a:pPr>
            <a:r>
              <a:rPr lang="zh-CN" altLang="en-US" dirty="0">
                <a:solidFill>
                  <a:srgbClr val="FFFFFF">
                    <a:alpha val="100000"/>
                  </a:srgbClr>
                </a:solidFill>
                <a:latin typeface="SourceHanSansSC-Medium"/>
                <a:ea typeface="SourceHanSansSC-Medium"/>
              </a:rPr>
              <a:t>*内容来自南平市政府官网列举</a:t>
            </a:r>
            <a:endParaRPr lang="en-US" dirty="0"/>
          </a:p>
        </p:txBody>
      </p:sp>
      <p:sp>
        <p:nvSpPr>
          <p:cNvPr id="26" name="Object 10007">
            <a:extLst>
              <a:ext uri="{FF2B5EF4-FFF2-40B4-BE49-F238E27FC236}">
                <a16:creationId xmlns:a16="http://schemas.microsoft.com/office/drawing/2014/main" id="{703DE7C7-AF27-4FA3-8932-C82C59B0646A}"/>
              </a:ext>
            </a:extLst>
          </p:cNvPr>
          <p:cNvSpPr txBox="1"/>
          <p:nvPr/>
        </p:nvSpPr>
        <p:spPr>
          <a:xfrm>
            <a:off x="8556913" y="3540183"/>
            <a:ext cx="7384473" cy="965200"/>
          </a:xfrm>
          <a:prstGeom prst="rect">
            <a:avLst/>
          </a:prstGeom>
        </p:spPr>
        <p:txBody>
          <a:bodyPr vert="horz" rtlCol="0" anchor="t" anchorCtr="0">
            <a:noAutofit/>
          </a:bodyPr>
          <a:lstStyle/>
          <a:p>
            <a:pPr algn="l">
              <a:lnSpc>
                <a:spcPct val="100000"/>
              </a:lnSpc>
            </a:pPr>
            <a:r>
              <a:rPr lang="en-US" sz="6300" b="0" i="0" dirty="0" err="1">
                <a:solidFill>
                  <a:srgbClr val="FFFFFF">
                    <a:alpha val="100000"/>
                  </a:srgbClr>
                </a:solidFill>
                <a:latin typeface="SourceHanSansSC-Medium"/>
                <a:ea typeface="SourceHanSansSC-Medium"/>
              </a:rPr>
              <a:t>来自南平</a:t>
            </a:r>
            <a:r>
              <a:rPr lang="zh-CN" altLang="en-US" sz="6300" b="0" i="0" dirty="0">
                <a:solidFill>
                  <a:srgbClr val="FFFFFF">
                    <a:alpha val="100000"/>
                  </a:srgbClr>
                </a:solidFill>
                <a:latin typeface="SourceHanSansSC-Medium"/>
                <a:ea typeface="SourceHanSansSC-Medium"/>
              </a:rPr>
              <a:t>部分</a:t>
            </a:r>
            <a:r>
              <a:rPr lang="en-US" sz="6300" b="0" i="0" dirty="0" err="1">
                <a:solidFill>
                  <a:srgbClr val="FFFFFF">
                    <a:alpha val="100000"/>
                  </a:srgbClr>
                </a:solidFill>
                <a:latin typeface="SourceHanSansSC-Medium"/>
                <a:ea typeface="SourceHanSansSC-Medium"/>
              </a:rPr>
              <a:t>的美食</a:t>
            </a:r>
            <a:endParaRPr lang="en-US" dirty="0"/>
          </a:p>
        </p:txBody>
      </p:sp>
      <p:sp>
        <p:nvSpPr>
          <p:cNvPr id="27" name="Object 10008">
            <a:extLst>
              <a:ext uri="{FF2B5EF4-FFF2-40B4-BE49-F238E27FC236}">
                <a16:creationId xmlns:a16="http://schemas.microsoft.com/office/drawing/2014/main" id="{9FAA6998-AA10-4915-8A1A-87A32F64371A}"/>
              </a:ext>
            </a:extLst>
          </p:cNvPr>
          <p:cNvSpPr txBox="1"/>
          <p:nvPr/>
        </p:nvSpPr>
        <p:spPr>
          <a:xfrm>
            <a:off x="7023100" y="4953952"/>
            <a:ext cx="10337800" cy="558800"/>
          </a:xfrm>
          <a:prstGeom prst="rect">
            <a:avLst/>
          </a:prstGeom>
        </p:spPr>
        <p:txBody>
          <a:bodyPr vert="horz" rtlCol="0" anchor="t" anchorCtr="0">
            <a:noAutofit/>
          </a:bodyPr>
          <a:lstStyle/>
          <a:p>
            <a:pPr algn="ctr">
              <a:lnSpc>
                <a:spcPct val="100000"/>
              </a:lnSpc>
            </a:pPr>
            <a:r>
              <a:rPr lang="en-US" sz="3700" b="0" i="0" dirty="0">
                <a:solidFill>
                  <a:srgbClr val="FFFFFF">
                    <a:alpha val="100000"/>
                  </a:srgbClr>
                </a:solidFill>
                <a:latin typeface="SourceHanSansSC-Bold"/>
                <a:ea typeface="SourceHanSansSC-Bold"/>
              </a:rPr>
              <a:t>NANPING FOOD（Source:GOV of NP)</a:t>
            </a:r>
            <a:endParaRPr lang="en-US" dirty="0"/>
          </a:p>
        </p:txBody>
      </p:sp>
      <p:sp>
        <p:nvSpPr>
          <p:cNvPr id="28" name="Object 100012">
            <a:extLst>
              <a:ext uri="{FF2B5EF4-FFF2-40B4-BE49-F238E27FC236}">
                <a16:creationId xmlns:a16="http://schemas.microsoft.com/office/drawing/2014/main" id="{48B3D93B-7186-474D-AD30-92D57466C9AA}"/>
              </a:ext>
            </a:extLst>
          </p:cNvPr>
          <p:cNvSpPr txBox="1"/>
          <p:nvPr/>
        </p:nvSpPr>
        <p:spPr>
          <a:xfrm>
            <a:off x="4146550" y="6858000"/>
            <a:ext cx="2819400" cy="558800"/>
          </a:xfrm>
          <a:prstGeom prst="rect">
            <a:avLst/>
          </a:prstGeom>
        </p:spPr>
        <p:txBody>
          <a:bodyPr vert="horz" rtlCol="0" anchor="t" anchorCtr="0">
            <a:noAutofit/>
          </a:bodyPr>
          <a:lstStyle/>
          <a:p>
            <a:pPr algn="l">
              <a:lnSpc>
                <a:spcPct val="100000"/>
              </a:lnSpc>
            </a:pPr>
            <a:r>
              <a:rPr lang="en-US" sz="3700" b="0" i="0" dirty="0">
                <a:solidFill>
                  <a:srgbClr val="FFFFFF">
                    <a:alpha val="100000"/>
                  </a:srgbClr>
                </a:solidFill>
                <a:latin typeface="SourceHanSansSC-Bold"/>
                <a:ea typeface="SourceHanSansSC-Bold"/>
              </a:rPr>
              <a:t>FOOD 1：</a:t>
            </a:r>
            <a:endParaRPr lang="en-US" dirty="0"/>
          </a:p>
        </p:txBody>
      </p:sp>
      <p:sp>
        <p:nvSpPr>
          <p:cNvPr id="29" name="Object 10009">
            <a:extLst>
              <a:ext uri="{FF2B5EF4-FFF2-40B4-BE49-F238E27FC236}">
                <a16:creationId xmlns:a16="http://schemas.microsoft.com/office/drawing/2014/main" id="{67C3862D-6F4F-4B05-A09B-BE3CD14C1091}"/>
              </a:ext>
            </a:extLst>
          </p:cNvPr>
          <p:cNvSpPr txBox="1"/>
          <p:nvPr/>
        </p:nvSpPr>
        <p:spPr>
          <a:xfrm>
            <a:off x="4565650" y="7735252"/>
            <a:ext cx="5219700" cy="457200"/>
          </a:xfrm>
          <a:prstGeom prst="rect">
            <a:avLst/>
          </a:prstGeom>
        </p:spPr>
        <p:txBody>
          <a:bodyPr vert="horz" rtlCol="0" anchor="t" anchorCtr="0">
            <a:noAutofit/>
          </a:bodyPr>
          <a:lstStyle/>
          <a:p>
            <a:pPr algn="l">
              <a:lnSpc>
                <a:spcPct val="100000"/>
              </a:lnSpc>
            </a:pPr>
            <a:r>
              <a:rPr lang="en-US" sz="3000" b="0" i="0" dirty="0">
                <a:solidFill>
                  <a:srgbClr val="FFFFFF">
                    <a:alpha val="100000"/>
                  </a:srgbClr>
                </a:solidFill>
                <a:latin typeface="SourceHanSansSC-Medium"/>
                <a:ea typeface="SourceHanSansSC-Medium"/>
              </a:rPr>
              <a:t>建瓯锥栗</a:t>
            </a:r>
            <a:endParaRPr lang="en-US" dirty="0"/>
          </a:p>
        </p:txBody>
      </p:sp>
      <p:pic>
        <p:nvPicPr>
          <p:cNvPr id="30" name="image 100015">
            <a:extLst>
              <a:ext uri="{FF2B5EF4-FFF2-40B4-BE49-F238E27FC236}">
                <a16:creationId xmlns:a16="http://schemas.microsoft.com/office/drawing/2014/main" id="{313B20AF-F9A6-4373-BE9D-8B94BEC4837C}"/>
              </a:ext>
            </a:extLst>
          </p:cNvPr>
          <p:cNvPicPr>
            <a:picLocks noChangeAspect="1"/>
          </p:cNvPicPr>
          <p:nvPr/>
        </p:nvPicPr>
        <p:blipFill>
          <a:blip r:embed="rId4"/>
          <a:srcRect/>
          <a:stretch>
            <a:fillRect/>
          </a:stretch>
        </p:blipFill>
        <p:spPr>
          <a:xfrm>
            <a:off x="4146550" y="7823200"/>
            <a:ext cx="381000" cy="381000"/>
          </a:xfrm>
          <a:prstGeom prst="rect">
            <a:avLst/>
          </a:prstGeom>
        </p:spPr>
      </p:pic>
      <p:pic>
        <p:nvPicPr>
          <p:cNvPr id="31" name="图片 30">
            <a:extLst>
              <a:ext uri="{FF2B5EF4-FFF2-40B4-BE49-F238E27FC236}">
                <a16:creationId xmlns:a16="http://schemas.microsoft.com/office/drawing/2014/main" id="{00370791-4B86-48F9-8BBE-78E426721F14}"/>
              </a:ext>
            </a:extLst>
          </p:cNvPr>
          <p:cNvPicPr>
            <a:picLocks noChangeAspect="1"/>
          </p:cNvPicPr>
          <p:nvPr/>
        </p:nvPicPr>
        <p:blipFill>
          <a:blip r:embed="rId5"/>
          <a:stretch>
            <a:fillRect/>
          </a:stretch>
        </p:blipFill>
        <p:spPr>
          <a:xfrm>
            <a:off x="4216400" y="8510904"/>
            <a:ext cx="3625528" cy="2431440"/>
          </a:xfrm>
          <a:prstGeom prst="rect">
            <a:avLst/>
          </a:prstGeom>
        </p:spPr>
      </p:pic>
      <p:sp>
        <p:nvSpPr>
          <p:cNvPr id="32" name="Object 100013">
            <a:extLst>
              <a:ext uri="{FF2B5EF4-FFF2-40B4-BE49-F238E27FC236}">
                <a16:creationId xmlns:a16="http://schemas.microsoft.com/office/drawing/2014/main" id="{348C66A7-812B-4BDD-8538-06BED9AD6859}"/>
              </a:ext>
            </a:extLst>
          </p:cNvPr>
          <p:cNvSpPr txBox="1"/>
          <p:nvPr/>
        </p:nvSpPr>
        <p:spPr>
          <a:xfrm>
            <a:off x="10643610" y="6858000"/>
            <a:ext cx="2819400" cy="558800"/>
          </a:xfrm>
          <a:prstGeom prst="rect">
            <a:avLst/>
          </a:prstGeom>
        </p:spPr>
        <p:txBody>
          <a:bodyPr vert="horz" rtlCol="0" anchor="t" anchorCtr="0">
            <a:noAutofit/>
          </a:bodyPr>
          <a:lstStyle/>
          <a:p>
            <a:pPr algn="l">
              <a:lnSpc>
                <a:spcPct val="100000"/>
              </a:lnSpc>
            </a:pPr>
            <a:r>
              <a:rPr lang="en-US" sz="3700" b="0" i="0" dirty="0">
                <a:solidFill>
                  <a:srgbClr val="FFFFFF">
                    <a:alpha val="100000"/>
                  </a:srgbClr>
                </a:solidFill>
                <a:latin typeface="SourceHanSansSC-Bold"/>
                <a:ea typeface="SourceHanSansSC-Bold"/>
              </a:rPr>
              <a:t>FOOD 2：</a:t>
            </a:r>
            <a:endParaRPr lang="en-US" dirty="0"/>
          </a:p>
        </p:txBody>
      </p:sp>
      <p:sp>
        <p:nvSpPr>
          <p:cNvPr id="33" name="Object 100010">
            <a:extLst>
              <a:ext uri="{FF2B5EF4-FFF2-40B4-BE49-F238E27FC236}">
                <a16:creationId xmlns:a16="http://schemas.microsoft.com/office/drawing/2014/main" id="{8C01223A-F3DE-4202-96C0-732DCFDD1EFE}"/>
              </a:ext>
            </a:extLst>
          </p:cNvPr>
          <p:cNvSpPr txBox="1"/>
          <p:nvPr/>
        </p:nvSpPr>
        <p:spPr>
          <a:xfrm>
            <a:off x="11155868" y="7752773"/>
            <a:ext cx="3924300" cy="457200"/>
          </a:xfrm>
          <a:prstGeom prst="rect">
            <a:avLst/>
          </a:prstGeom>
        </p:spPr>
        <p:txBody>
          <a:bodyPr vert="horz" rtlCol="0" anchor="t" anchorCtr="0">
            <a:noAutofit/>
          </a:bodyPr>
          <a:lstStyle/>
          <a:p>
            <a:pPr algn="l">
              <a:lnSpc>
                <a:spcPct val="100000"/>
              </a:lnSpc>
            </a:pPr>
            <a:r>
              <a:rPr lang="en-US" sz="3000" b="0" i="0" dirty="0">
                <a:solidFill>
                  <a:srgbClr val="FFFFFF">
                    <a:alpha val="100000"/>
                  </a:srgbClr>
                </a:solidFill>
                <a:latin typeface="SourceHanSansSC-Medium"/>
                <a:ea typeface="SourceHanSansSC-Medium"/>
              </a:rPr>
              <a:t>武夷山熏鹅</a:t>
            </a:r>
            <a:endParaRPr lang="en-US" dirty="0"/>
          </a:p>
        </p:txBody>
      </p:sp>
      <p:pic>
        <p:nvPicPr>
          <p:cNvPr id="34" name="image 100016">
            <a:extLst>
              <a:ext uri="{FF2B5EF4-FFF2-40B4-BE49-F238E27FC236}">
                <a16:creationId xmlns:a16="http://schemas.microsoft.com/office/drawing/2014/main" id="{28754F04-1971-4559-8337-A742167E5D25}"/>
              </a:ext>
            </a:extLst>
          </p:cNvPr>
          <p:cNvPicPr>
            <a:picLocks noChangeAspect="1"/>
          </p:cNvPicPr>
          <p:nvPr/>
        </p:nvPicPr>
        <p:blipFill>
          <a:blip r:embed="rId4"/>
          <a:srcRect/>
          <a:stretch>
            <a:fillRect/>
          </a:stretch>
        </p:blipFill>
        <p:spPr>
          <a:xfrm>
            <a:off x="10643610" y="7861300"/>
            <a:ext cx="381000" cy="381000"/>
          </a:xfrm>
          <a:prstGeom prst="rect">
            <a:avLst/>
          </a:prstGeom>
        </p:spPr>
      </p:pic>
      <p:pic>
        <p:nvPicPr>
          <p:cNvPr id="35" name="图片 34">
            <a:extLst>
              <a:ext uri="{FF2B5EF4-FFF2-40B4-BE49-F238E27FC236}">
                <a16:creationId xmlns:a16="http://schemas.microsoft.com/office/drawing/2014/main" id="{597CE540-F4D3-4AC7-90EE-074D1D34E79F}"/>
              </a:ext>
            </a:extLst>
          </p:cNvPr>
          <p:cNvPicPr>
            <a:picLocks noChangeAspect="1"/>
          </p:cNvPicPr>
          <p:nvPr/>
        </p:nvPicPr>
        <p:blipFill>
          <a:blip r:embed="rId6"/>
          <a:stretch>
            <a:fillRect/>
          </a:stretch>
        </p:blipFill>
        <p:spPr>
          <a:xfrm>
            <a:off x="10651976" y="8490855"/>
            <a:ext cx="3644892" cy="2611133"/>
          </a:xfrm>
          <a:prstGeom prst="rect">
            <a:avLst/>
          </a:prstGeom>
        </p:spPr>
      </p:pic>
      <p:sp>
        <p:nvSpPr>
          <p:cNvPr id="36" name="Object 100014">
            <a:extLst>
              <a:ext uri="{FF2B5EF4-FFF2-40B4-BE49-F238E27FC236}">
                <a16:creationId xmlns:a16="http://schemas.microsoft.com/office/drawing/2014/main" id="{167FEA67-FC89-45A8-9BD7-3CBD977B8726}"/>
              </a:ext>
            </a:extLst>
          </p:cNvPr>
          <p:cNvSpPr txBox="1"/>
          <p:nvPr/>
        </p:nvSpPr>
        <p:spPr>
          <a:xfrm>
            <a:off x="17140670" y="6715754"/>
            <a:ext cx="2819400" cy="558800"/>
          </a:xfrm>
          <a:prstGeom prst="rect">
            <a:avLst/>
          </a:prstGeom>
        </p:spPr>
        <p:txBody>
          <a:bodyPr vert="horz" rtlCol="0" anchor="t" anchorCtr="0">
            <a:noAutofit/>
          </a:bodyPr>
          <a:lstStyle/>
          <a:p>
            <a:pPr algn="l">
              <a:lnSpc>
                <a:spcPct val="100000"/>
              </a:lnSpc>
            </a:pPr>
            <a:r>
              <a:rPr lang="en-US" sz="3700" b="0" i="0" dirty="0">
                <a:solidFill>
                  <a:srgbClr val="FFFFFF">
                    <a:alpha val="100000"/>
                  </a:srgbClr>
                </a:solidFill>
                <a:latin typeface="SourceHanSansSC-Bold"/>
                <a:ea typeface="SourceHanSansSC-Bold"/>
              </a:rPr>
              <a:t>FOOD 3：</a:t>
            </a:r>
            <a:endParaRPr lang="en-US" dirty="0"/>
          </a:p>
        </p:txBody>
      </p:sp>
      <p:sp>
        <p:nvSpPr>
          <p:cNvPr id="37" name="Object 100011">
            <a:extLst>
              <a:ext uri="{FF2B5EF4-FFF2-40B4-BE49-F238E27FC236}">
                <a16:creationId xmlns:a16="http://schemas.microsoft.com/office/drawing/2014/main" id="{EE287F8A-67FA-4F89-92AE-C7D74FA5B482}"/>
              </a:ext>
            </a:extLst>
          </p:cNvPr>
          <p:cNvSpPr txBox="1"/>
          <p:nvPr/>
        </p:nvSpPr>
        <p:spPr>
          <a:xfrm>
            <a:off x="17621250" y="7774149"/>
            <a:ext cx="4394200" cy="457200"/>
          </a:xfrm>
          <a:prstGeom prst="rect">
            <a:avLst/>
          </a:prstGeom>
        </p:spPr>
        <p:txBody>
          <a:bodyPr vert="horz" rtlCol="0" anchor="t" anchorCtr="0">
            <a:noAutofit/>
          </a:bodyPr>
          <a:lstStyle/>
          <a:p>
            <a:pPr algn="l">
              <a:lnSpc>
                <a:spcPct val="100000"/>
              </a:lnSpc>
            </a:pPr>
            <a:r>
              <a:rPr lang="en-US" sz="3000" b="0" i="0" dirty="0">
                <a:solidFill>
                  <a:srgbClr val="FFFFFF">
                    <a:alpha val="100000"/>
                  </a:srgbClr>
                </a:solidFill>
                <a:latin typeface="SourceHanSansSC-Medium"/>
                <a:ea typeface="SourceHanSansSC-Medium"/>
              </a:rPr>
              <a:t>和平豆腐</a:t>
            </a:r>
            <a:endParaRPr lang="en-US" dirty="0"/>
          </a:p>
        </p:txBody>
      </p:sp>
      <p:pic>
        <p:nvPicPr>
          <p:cNvPr id="39" name="image 100017">
            <a:extLst>
              <a:ext uri="{FF2B5EF4-FFF2-40B4-BE49-F238E27FC236}">
                <a16:creationId xmlns:a16="http://schemas.microsoft.com/office/drawing/2014/main" id="{1E76CCAA-28EF-4893-B38B-120888B7BAF0}"/>
              </a:ext>
            </a:extLst>
          </p:cNvPr>
          <p:cNvPicPr>
            <a:picLocks noChangeAspect="1"/>
          </p:cNvPicPr>
          <p:nvPr/>
        </p:nvPicPr>
        <p:blipFill>
          <a:blip r:embed="rId4"/>
          <a:srcRect/>
          <a:stretch>
            <a:fillRect/>
          </a:stretch>
        </p:blipFill>
        <p:spPr>
          <a:xfrm>
            <a:off x="17170400" y="7823200"/>
            <a:ext cx="381000" cy="381000"/>
          </a:xfrm>
          <a:prstGeom prst="rect">
            <a:avLst/>
          </a:prstGeom>
        </p:spPr>
      </p:pic>
      <p:pic>
        <p:nvPicPr>
          <p:cNvPr id="40" name="图片 39">
            <a:extLst>
              <a:ext uri="{FF2B5EF4-FFF2-40B4-BE49-F238E27FC236}">
                <a16:creationId xmlns:a16="http://schemas.microsoft.com/office/drawing/2014/main" id="{3186F0F3-17C8-4206-BFCF-91DEF9487D40}"/>
              </a:ext>
            </a:extLst>
          </p:cNvPr>
          <p:cNvPicPr>
            <a:picLocks noChangeAspect="1"/>
          </p:cNvPicPr>
          <p:nvPr/>
        </p:nvPicPr>
        <p:blipFill>
          <a:blip r:embed="rId7"/>
          <a:stretch>
            <a:fillRect/>
          </a:stretch>
        </p:blipFill>
        <p:spPr>
          <a:xfrm>
            <a:off x="17170400" y="8510904"/>
            <a:ext cx="3374586" cy="2613888"/>
          </a:xfrm>
          <a:prstGeom prst="rect">
            <a:avLst/>
          </a:prstGeom>
        </p:spPr>
      </p:pic>
    </p:spTree>
    <p:extLst>
      <p:ext uri="{BB962C8B-B14F-4D97-AF65-F5344CB8AC3E}">
        <p14:creationId xmlns:p14="http://schemas.microsoft.com/office/powerpoint/2010/main" val="1214728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D328F">
            <a:alpha val="100000"/>
          </a:srgbClr>
        </a:solidFill>
        <a:effectLst/>
      </p:bgPr>
    </p:bg>
    <p:spTree>
      <p:nvGrpSpPr>
        <p:cNvPr id="1" name=""/>
        <p:cNvGrpSpPr/>
        <p:nvPr/>
      </p:nvGrpSpPr>
      <p:grpSpPr>
        <a:xfrm>
          <a:off x="0" y="0"/>
          <a:ext cx="0" cy="0"/>
          <a:chOff x="0" y="0"/>
          <a:chExt cx="0" cy="0"/>
        </a:xfrm>
      </p:grpSpPr>
      <p:pic>
        <p:nvPicPr>
          <p:cNvPr id="120002" name="image 120002"/>
          <p:cNvPicPr>
            <a:picLocks noChangeAspect="1"/>
          </p:cNvPicPr>
          <p:nvPr/>
        </p:nvPicPr>
        <p:blipFill>
          <a:blip r:embed="rId2"/>
          <a:srcRect/>
          <a:stretch>
            <a:fillRect/>
          </a:stretch>
        </p:blipFill>
        <p:spPr>
          <a:xfrm>
            <a:off x="9042400" y="7023100"/>
            <a:ext cx="6096000" cy="152400"/>
          </a:xfrm>
          <a:prstGeom prst="rect">
            <a:avLst/>
          </a:prstGeom>
        </p:spPr>
      </p:pic>
      <p:sp>
        <p:nvSpPr>
          <p:cNvPr id="120003" name="Object 120003"/>
          <p:cNvSpPr txBox="1"/>
          <p:nvPr/>
        </p:nvSpPr>
        <p:spPr>
          <a:xfrm>
            <a:off x="6324600" y="4953000"/>
            <a:ext cx="11734799" cy="1905000"/>
          </a:xfrm>
          <a:prstGeom prst="rect">
            <a:avLst/>
          </a:prstGeom>
        </p:spPr>
        <p:txBody>
          <a:bodyPr vert="horz" rtlCol="0" anchor="t" anchorCtr="0">
            <a:noAutofit/>
          </a:bodyPr>
          <a:lstStyle/>
          <a:p>
            <a:pPr algn="ctr">
              <a:lnSpc>
                <a:spcPct val="100000"/>
              </a:lnSpc>
            </a:pPr>
            <a:r>
              <a:rPr lang="en-US" sz="12500" b="0" i="0" dirty="0">
                <a:solidFill>
                  <a:srgbClr val="FFFFFF">
                    <a:alpha val="100000"/>
                  </a:srgbClr>
                </a:solidFill>
                <a:latin typeface="SourceHanSansSC-Bold"/>
                <a:ea typeface="SourceHanSansSC-Bold"/>
              </a:rPr>
              <a:t>Part 04</a:t>
            </a:r>
            <a:endParaRPr lang="en-US" dirty="0"/>
          </a:p>
        </p:txBody>
      </p:sp>
      <p:sp>
        <p:nvSpPr>
          <p:cNvPr id="120004" name="Object 120004"/>
          <p:cNvSpPr txBox="1"/>
          <p:nvPr/>
        </p:nvSpPr>
        <p:spPr>
          <a:xfrm>
            <a:off x="5803412" y="7923212"/>
            <a:ext cx="13347700" cy="685799"/>
          </a:xfrm>
          <a:prstGeom prst="rect">
            <a:avLst/>
          </a:prstGeom>
        </p:spPr>
        <p:txBody>
          <a:bodyPr vert="horz" rtlCol="0" anchor="t" anchorCtr="0">
            <a:noAutofit/>
          </a:bodyPr>
          <a:lstStyle/>
          <a:p>
            <a:pPr algn="ctr">
              <a:lnSpc>
                <a:spcPct val="100000"/>
              </a:lnSpc>
            </a:pPr>
            <a:r>
              <a:rPr lang="zh-CN" altLang="en-US" sz="4500" b="0" i="0" spc="360" dirty="0">
                <a:solidFill>
                  <a:srgbClr val="FCFDFD">
                    <a:alpha val="100000"/>
                  </a:srgbClr>
                </a:solidFill>
                <a:latin typeface="SourceHanSansSC-Medium"/>
                <a:ea typeface="SourceHanSansSC-Medium"/>
              </a:rPr>
              <a:t>知名企业（</a:t>
            </a:r>
            <a:r>
              <a:rPr lang="en-US" altLang="zh-CN" sz="4500" spc="360" dirty="0">
                <a:solidFill>
                  <a:srgbClr val="FCFDFD">
                    <a:alpha val="100000"/>
                  </a:srgbClr>
                </a:solidFill>
                <a:latin typeface="SourceHanSansSC-Medium"/>
                <a:ea typeface="SourceHanSansSC-Medium"/>
              </a:rPr>
              <a:t>Well-known enterprises</a:t>
            </a:r>
            <a:r>
              <a:rPr lang="zh-CN" altLang="en-US" sz="4500" spc="360" dirty="0">
                <a:solidFill>
                  <a:srgbClr val="FCFDFD">
                    <a:alpha val="100000"/>
                  </a:srgbClr>
                </a:solidFill>
                <a:latin typeface="SourceHanSansSC-Medium"/>
                <a:ea typeface="SourceHanSansSC-Medium"/>
              </a:rPr>
              <a:t>）</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D328F">
            <a:alpha val="100000"/>
          </a:srgbClr>
        </a:solidFill>
        <a:effectLst/>
      </p:bgPr>
    </p:bg>
    <p:spTree>
      <p:nvGrpSpPr>
        <p:cNvPr id="1" name=""/>
        <p:cNvGrpSpPr/>
        <p:nvPr/>
      </p:nvGrpSpPr>
      <p:grpSpPr>
        <a:xfrm>
          <a:off x="0" y="0"/>
          <a:ext cx="0" cy="0"/>
          <a:chOff x="0" y="0"/>
          <a:chExt cx="0" cy="0"/>
        </a:xfrm>
      </p:grpSpPr>
      <p:pic>
        <p:nvPicPr>
          <p:cNvPr id="130002" name="image 130002"/>
          <p:cNvPicPr>
            <a:picLocks noChangeAspect="1"/>
          </p:cNvPicPr>
          <p:nvPr/>
        </p:nvPicPr>
        <p:blipFill>
          <a:blip r:embed="rId2"/>
          <a:srcRect/>
          <a:stretch>
            <a:fillRect/>
          </a:stretch>
        </p:blipFill>
        <p:spPr>
          <a:xfrm>
            <a:off x="0" y="9067800"/>
            <a:ext cx="24384000" cy="4749800"/>
          </a:xfrm>
          <a:prstGeom prst="rect">
            <a:avLst/>
          </a:prstGeom>
        </p:spPr>
      </p:pic>
      <p:sp>
        <p:nvSpPr>
          <p:cNvPr id="130003" name="Object 130003"/>
          <p:cNvSpPr txBox="1"/>
          <p:nvPr/>
        </p:nvSpPr>
        <p:spPr>
          <a:xfrm>
            <a:off x="22092953" y="1016000"/>
            <a:ext cx="1168400" cy="3960446"/>
          </a:xfrm>
          <a:prstGeom prst="rect">
            <a:avLst/>
          </a:prstGeom>
        </p:spPr>
        <p:txBody>
          <a:bodyPr vert="eaVert" rtlCol="0" anchor="t" anchorCtr="0">
            <a:noAutofit/>
          </a:bodyPr>
          <a:lstStyle/>
          <a:p>
            <a:pPr algn="l">
              <a:lnSpc>
                <a:spcPct val="85833"/>
              </a:lnSpc>
            </a:pPr>
            <a:r>
              <a:rPr lang="en-US" sz="2620" b="0" i="0" dirty="0">
                <a:solidFill>
                  <a:srgbClr val="FFFFFF">
                    <a:alpha val="100000"/>
                  </a:srgbClr>
                </a:solidFill>
                <a:latin typeface="SourceHanSansSC-Medium"/>
                <a:ea typeface="SourceHanSansSC-Medium"/>
              </a:rPr>
              <a:t>—</a:t>
            </a:r>
            <a:endParaRPr lang="en-US" dirty="0"/>
          </a:p>
          <a:p>
            <a:pPr algn="l">
              <a:lnSpc>
                <a:spcPct val="85833"/>
              </a:lnSpc>
            </a:pPr>
            <a:r>
              <a:rPr lang="en-US" sz="2620" b="0" i="0" dirty="0">
                <a:solidFill>
                  <a:srgbClr val="FFFFFF">
                    <a:alpha val="100000"/>
                  </a:srgbClr>
                </a:solidFill>
                <a:latin typeface="SourceHanSansSC-Medium"/>
                <a:ea typeface="SourceHanSansSC-Medium"/>
              </a:rPr>
              <a:t>NANPING</a:t>
            </a:r>
            <a:endParaRPr lang="en-US" dirty="0"/>
          </a:p>
          <a:p>
            <a:pPr>
              <a:lnSpc>
                <a:spcPct val="85833"/>
              </a:lnSpc>
            </a:pPr>
            <a:r>
              <a:rPr lang="en-US" sz="2620" dirty="0">
                <a:solidFill>
                  <a:srgbClr val="FFFFFF">
                    <a:alpha val="100000"/>
                  </a:srgbClr>
                </a:solidFill>
                <a:latin typeface="SourceHanSansSC-Medium"/>
                <a:ea typeface="SourceHanSansSC-Medium"/>
              </a:rPr>
              <a:t>Well-known enterprises</a:t>
            </a:r>
            <a:endParaRPr lang="en-US" dirty="0"/>
          </a:p>
        </p:txBody>
      </p:sp>
      <p:pic>
        <p:nvPicPr>
          <p:cNvPr id="130004" name="image 130004"/>
          <p:cNvPicPr>
            <a:picLocks noChangeAspect="1"/>
          </p:cNvPicPr>
          <p:nvPr/>
        </p:nvPicPr>
        <p:blipFill>
          <a:blip r:embed="rId3"/>
          <a:srcRect/>
          <a:stretch>
            <a:fillRect/>
          </a:stretch>
        </p:blipFill>
        <p:spPr>
          <a:xfrm>
            <a:off x="4076700" y="1219200"/>
            <a:ext cx="139700" cy="1727200"/>
          </a:xfrm>
          <a:prstGeom prst="rect">
            <a:avLst/>
          </a:prstGeom>
        </p:spPr>
      </p:pic>
      <p:sp>
        <p:nvSpPr>
          <p:cNvPr id="130005" name="Object 130005"/>
          <p:cNvSpPr txBox="1"/>
          <p:nvPr/>
        </p:nvSpPr>
        <p:spPr>
          <a:xfrm>
            <a:off x="1282700" y="790924"/>
            <a:ext cx="4546600" cy="2273300"/>
          </a:xfrm>
          <a:prstGeom prst="rect">
            <a:avLst/>
          </a:prstGeom>
        </p:spPr>
        <p:txBody>
          <a:bodyPr vert="horz" rtlCol="0" anchor="t" anchorCtr="0">
            <a:noAutofit/>
          </a:bodyPr>
          <a:lstStyle/>
          <a:p>
            <a:pPr algn="l">
              <a:lnSpc>
                <a:spcPct val="100000"/>
              </a:lnSpc>
            </a:pPr>
            <a:r>
              <a:rPr lang="en-US" sz="14890" b="0" i="0" dirty="0">
                <a:solidFill>
                  <a:srgbClr val="FFFFFF">
                    <a:alpha val="100000"/>
                  </a:srgbClr>
                </a:solidFill>
                <a:latin typeface="SourceHanSansSC-Bold"/>
                <a:ea typeface="SourceHanSansSC-Bold"/>
              </a:rPr>
              <a:t>04</a:t>
            </a:r>
            <a:endParaRPr lang="en-US" dirty="0"/>
          </a:p>
        </p:txBody>
      </p:sp>
      <p:sp>
        <p:nvSpPr>
          <p:cNvPr id="130006" name="Object 130006"/>
          <p:cNvSpPr txBox="1"/>
          <p:nvPr/>
        </p:nvSpPr>
        <p:spPr>
          <a:xfrm>
            <a:off x="5016500" y="1766346"/>
            <a:ext cx="7175500" cy="1054099"/>
          </a:xfrm>
          <a:prstGeom prst="rect">
            <a:avLst/>
          </a:prstGeom>
        </p:spPr>
        <p:txBody>
          <a:bodyPr vert="horz" rtlCol="0" anchor="t" anchorCtr="0">
            <a:noAutofit/>
          </a:bodyPr>
          <a:lstStyle/>
          <a:p>
            <a:r>
              <a:rPr lang="en-US" sz="3670" dirty="0">
                <a:solidFill>
                  <a:srgbClr val="FFFFFF">
                    <a:alpha val="100000"/>
                  </a:srgbClr>
                </a:solidFill>
                <a:latin typeface="SourceHanSansSC-Medium"/>
                <a:ea typeface="SourceHanSansSC-Medium"/>
              </a:rPr>
              <a:t>Well-known enterprises</a:t>
            </a:r>
          </a:p>
          <a:p>
            <a:r>
              <a:rPr lang="zh-CN" altLang="en-US" sz="3670" dirty="0">
                <a:solidFill>
                  <a:srgbClr val="FFFFFF">
                    <a:alpha val="100000"/>
                  </a:srgbClr>
                </a:solidFill>
                <a:latin typeface="SourceHanSansSC-Medium"/>
                <a:ea typeface="SourceHanSansSC-Medium"/>
              </a:rPr>
              <a:t>知名企业</a:t>
            </a:r>
            <a:endParaRPr lang="en-US" sz="3670" dirty="0">
              <a:solidFill>
                <a:srgbClr val="FFFFFF">
                  <a:alpha val="100000"/>
                </a:srgbClr>
              </a:solidFill>
              <a:latin typeface="SourceHanSansSC-Medium"/>
              <a:ea typeface="SourceHanSansSC-Medium"/>
            </a:endParaRPr>
          </a:p>
        </p:txBody>
      </p:sp>
      <p:sp>
        <p:nvSpPr>
          <p:cNvPr id="130007" name="Object 130007"/>
          <p:cNvSpPr txBox="1"/>
          <p:nvPr/>
        </p:nvSpPr>
        <p:spPr>
          <a:xfrm>
            <a:off x="4813300" y="4562792"/>
            <a:ext cx="14935200" cy="1054100"/>
          </a:xfrm>
          <a:prstGeom prst="rect">
            <a:avLst/>
          </a:prstGeom>
        </p:spPr>
        <p:txBody>
          <a:bodyPr vert="horz" rtlCol="0" anchor="t" anchorCtr="0">
            <a:noAutofit/>
          </a:bodyPr>
          <a:lstStyle/>
          <a:p>
            <a:pPr algn="ctr">
              <a:lnSpc>
                <a:spcPct val="100000"/>
              </a:lnSpc>
            </a:pPr>
            <a:r>
              <a:rPr lang="zh-CN" altLang="en-US" sz="6900" b="0" i="0" dirty="0">
                <a:solidFill>
                  <a:srgbClr val="FFFFFF">
                    <a:alpha val="100000"/>
                  </a:srgbClr>
                </a:solidFill>
                <a:latin typeface="SourceHanSansSC-Heavy"/>
                <a:ea typeface="SourceHanSansSC-Heavy"/>
              </a:rPr>
              <a:t>南孚电池 </a:t>
            </a:r>
            <a:r>
              <a:rPr lang="en-US" altLang="zh-CN" sz="6900" b="0" i="0" dirty="0">
                <a:solidFill>
                  <a:srgbClr val="FFFFFF">
                    <a:alpha val="100000"/>
                  </a:srgbClr>
                </a:solidFill>
                <a:latin typeface="SourceHanSansSC-Heavy"/>
                <a:ea typeface="SourceHanSansSC-Heavy"/>
              </a:rPr>
              <a:t>| </a:t>
            </a:r>
            <a:r>
              <a:rPr lang="zh-CN" altLang="en-US" sz="6900" dirty="0">
                <a:solidFill>
                  <a:srgbClr val="FFFFFF">
                    <a:alpha val="100000"/>
                  </a:srgbClr>
                </a:solidFill>
                <a:latin typeface="SourceHanSansSC-Heavy"/>
                <a:ea typeface="SourceHanSansSC-Heavy"/>
              </a:rPr>
              <a:t>圣农集团 </a:t>
            </a:r>
            <a:r>
              <a:rPr lang="en-US" altLang="zh-CN" sz="6900" dirty="0">
                <a:solidFill>
                  <a:srgbClr val="FFFFFF">
                    <a:alpha val="100000"/>
                  </a:srgbClr>
                </a:solidFill>
                <a:latin typeface="SourceHanSansSC-Heavy"/>
                <a:ea typeface="SourceHanSansSC-Heavy"/>
              </a:rPr>
              <a:t>| </a:t>
            </a:r>
            <a:r>
              <a:rPr lang="zh-CN" altLang="en-US" sz="6900" dirty="0">
                <a:solidFill>
                  <a:srgbClr val="FFFFFF">
                    <a:alpha val="100000"/>
                  </a:srgbClr>
                </a:solidFill>
                <a:latin typeface="SourceHanSansSC-Heavy"/>
                <a:ea typeface="SourceHanSansSC-Heavy"/>
              </a:rPr>
              <a:t>太阳电缆</a:t>
            </a:r>
            <a:endParaRPr lang="en-US" dirty="0"/>
          </a:p>
        </p:txBody>
      </p:sp>
      <p:sp>
        <p:nvSpPr>
          <p:cNvPr id="130008" name="Object 130008"/>
          <p:cNvSpPr txBox="1"/>
          <p:nvPr/>
        </p:nvSpPr>
        <p:spPr>
          <a:xfrm>
            <a:off x="5981050" y="6712980"/>
            <a:ext cx="12623800" cy="1689100"/>
          </a:xfrm>
          <a:prstGeom prst="rect">
            <a:avLst/>
          </a:prstGeom>
        </p:spPr>
        <p:txBody>
          <a:bodyPr vert="horz" rtlCol="0" anchor="t" anchorCtr="0">
            <a:noAutofit/>
          </a:bodyPr>
          <a:lstStyle/>
          <a:p>
            <a:pPr algn="ctr">
              <a:lnSpc>
                <a:spcPct val="151666"/>
              </a:lnSpc>
            </a:pPr>
            <a:r>
              <a:rPr lang="zh-CN" altLang="en-US" sz="3700" dirty="0">
                <a:solidFill>
                  <a:srgbClr val="FFFFFF">
                    <a:alpha val="100000"/>
                  </a:srgbClr>
                </a:solidFill>
                <a:latin typeface="SourceHanSansSC-Medium"/>
                <a:ea typeface="SourceHanSansSC-Medium"/>
              </a:rPr>
              <a:t>一节更比六节强（</a:t>
            </a:r>
            <a:r>
              <a:rPr lang="en-US" sz="3700" dirty="0">
                <a:solidFill>
                  <a:srgbClr val="FFFFFF">
                    <a:alpha val="100000"/>
                  </a:srgbClr>
                </a:solidFill>
                <a:latin typeface="SourceHanSansSC-Medium"/>
                <a:ea typeface="SourceHanSansSC-Medium"/>
              </a:rPr>
              <a:t>One is better than six</a:t>
            </a:r>
            <a:r>
              <a:rPr lang="zh-CN" altLang="en-US" sz="3700" dirty="0">
                <a:solidFill>
                  <a:srgbClr val="FFFFFF">
                    <a:alpha val="100000"/>
                  </a:srgbClr>
                </a:solidFill>
                <a:latin typeface="SourceHanSansSC-Medium"/>
                <a:ea typeface="SourceHanSansSC-Medium"/>
              </a:rPr>
              <a:t>）</a:t>
            </a:r>
            <a:endParaRPr lang="en-US" altLang="zh-CN" sz="3700" dirty="0">
              <a:solidFill>
                <a:srgbClr val="FFFFFF">
                  <a:alpha val="100000"/>
                </a:srgbClr>
              </a:solidFill>
              <a:latin typeface="SourceHanSansSC-Medium"/>
              <a:ea typeface="SourceHanSansSC-Medium"/>
            </a:endParaRPr>
          </a:p>
          <a:p>
            <a:pPr algn="ctr">
              <a:lnSpc>
                <a:spcPct val="151666"/>
              </a:lnSpc>
            </a:pPr>
            <a:r>
              <a:rPr lang="zh-CN" altLang="en-US" sz="3700" dirty="0">
                <a:solidFill>
                  <a:srgbClr val="FFFFFF">
                    <a:alpha val="100000"/>
                  </a:srgbClr>
                </a:solidFill>
                <a:latin typeface="SourceHanSansSC-Medium"/>
                <a:ea typeface="SourceHanSansSC-Medium"/>
              </a:rPr>
              <a:t>没错，南孚电池就是南平的！</a:t>
            </a:r>
            <a:endParaRPr lang="en-US" altLang="zh-CN" sz="3700" dirty="0">
              <a:solidFill>
                <a:srgbClr val="FFFFFF">
                  <a:alpha val="100000"/>
                </a:srgbClr>
              </a:solidFill>
              <a:latin typeface="SourceHanSansSC-Medium"/>
              <a:ea typeface="SourceHanSansSC-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8">
    <p:bg>
      <p:bgPr>
        <a:solidFill>
          <a:srgbClr val="0D328F">
            <a:alpha val="100000"/>
          </a:srgbClr>
        </a:solidFill>
        <a:effectLst/>
      </p:bgPr>
    </p:bg>
    <p:spTree>
      <p:nvGrpSpPr>
        <p:cNvPr id="1" name=""/>
        <p:cNvGrpSpPr/>
        <p:nvPr/>
      </p:nvGrpSpPr>
      <p:grpSpPr>
        <a:xfrm>
          <a:off x="0" y="0"/>
          <a:ext cx="0" cy="0"/>
          <a:chOff x="0" y="0"/>
          <a:chExt cx="0" cy="0"/>
        </a:xfrm>
      </p:grpSpPr>
      <p:pic>
        <p:nvPicPr>
          <p:cNvPr id="180002" name="image 180002"/>
          <p:cNvPicPr>
            <a:picLocks noChangeAspect="1"/>
          </p:cNvPicPr>
          <p:nvPr/>
        </p:nvPicPr>
        <p:blipFill>
          <a:blip r:embed="rId2"/>
          <a:srcRect/>
          <a:stretch>
            <a:fillRect/>
          </a:stretch>
        </p:blipFill>
        <p:spPr>
          <a:xfrm>
            <a:off x="9042400" y="7023100"/>
            <a:ext cx="6096000" cy="152400"/>
          </a:xfrm>
          <a:prstGeom prst="rect">
            <a:avLst/>
          </a:prstGeom>
        </p:spPr>
      </p:pic>
      <p:sp>
        <p:nvSpPr>
          <p:cNvPr id="180003" name="Object 180003"/>
          <p:cNvSpPr txBox="1"/>
          <p:nvPr/>
        </p:nvSpPr>
        <p:spPr>
          <a:xfrm>
            <a:off x="6413500" y="4953000"/>
            <a:ext cx="11734799" cy="1905000"/>
          </a:xfrm>
          <a:prstGeom prst="rect">
            <a:avLst/>
          </a:prstGeom>
        </p:spPr>
        <p:txBody>
          <a:bodyPr vert="horz" rtlCol="0" anchor="t" anchorCtr="0">
            <a:noAutofit/>
          </a:bodyPr>
          <a:lstStyle/>
          <a:p>
            <a:pPr algn="ctr">
              <a:lnSpc>
                <a:spcPct val="100000"/>
              </a:lnSpc>
            </a:pPr>
            <a:r>
              <a:rPr lang="en-US" sz="12500" b="0" i="0" dirty="0">
                <a:solidFill>
                  <a:srgbClr val="FFFFFF">
                    <a:alpha val="100000"/>
                  </a:srgbClr>
                </a:solidFill>
                <a:latin typeface="SourceHanSansSC-Bold"/>
                <a:ea typeface="SourceHanSansSC-Bold"/>
              </a:rPr>
              <a:t>Part 05</a:t>
            </a:r>
            <a:endParaRPr lang="en-US" dirty="0"/>
          </a:p>
        </p:txBody>
      </p:sp>
      <p:sp>
        <p:nvSpPr>
          <p:cNvPr id="180004" name="Object 180004"/>
          <p:cNvSpPr txBox="1"/>
          <p:nvPr/>
        </p:nvSpPr>
        <p:spPr>
          <a:xfrm>
            <a:off x="5143545" y="7917716"/>
            <a:ext cx="14579600" cy="685799"/>
          </a:xfrm>
          <a:prstGeom prst="rect">
            <a:avLst/>
          </a:prstGeom>
        </p:spPr>
        <p:txBody>
          <a:bodyPr vert="horz" rtlCol="0" anchor="t" anchorCtr="0">
            <a:noAutofit/>
          </a:bodyPr>
          <a:lstStyle/>
          <a:p>
            <a:pPr algn="ctr">
              <a:lnSpc>
                <a:spcPct val="100000"/>
              </a:lnSpc>
            </a:pPr>
            <a:r>
              <a:rPr lang="zh-CN" altLang="en-US" sz="4500" spc="360" dirty="0">
                <a:solidFill>
                  <a:srgbClr val="FCFDFD">
                    <a:alpha val="100000"/>
                  </a:srgbClr>
                </a:solidFill>
                <a:latin typeface="SourceHanSansSC-Medium"/>
                <a:ea typeface="SourceHanSansSC-Medium"/>
              </a:rPr>
              <a:t>关于</a:t>
            </a:r>
            <a:r>
              <a:rPr lang="zh-CN" altLang="en-US" sz="4500" b="0" i="0" spc="360" dirty="0">
                <a:solidFill>
                  <a:srgbClr val="FCFDFD">
                    <a:alpha val="100000"/>
                  </a:srgbClr>
                </a:solidFill>
                <a:latin typeface="SourceHanSansSC-Medium"/>
                <a:ea typeface="SourceHanSansSC-Medium"/>
              </a:rPr>
              <a:t>南平（</a:t>
            </a:r>
            <a:r>
              <a:rPr lang="en-US" altLang="zh-CN" sz="4500" b="0" i="0" spc="360" dirty="0">
                <a:solidFill>
                  <a:srgbClr val="FCFDFD">
                    <a:alpha val="100000"/>
                  </a:srgbClr>
                </a:solidFill>
                <a:latin typeface="SourceHanSansSC-Medium"/>
                <a:ea typeface="SourceHanSansSC-Medium"/>
              </a:rPr>
              <a:t>About</a:t>
            </a:r>
            <a:r>
              <a:rPr lang="en-US" altLang="zh-CN" sz="4500" spc="360" dirty="0">
                <a:solidFill>
                  <a:srgbClr val="FCFDFD">
                    <a:alpha val="100000"/>
                  </a:srgbClr>
                </a:solidFill>
                <a:latin typeface="SourceHanSansSC-Medium"/>
                <a:ea typeface="SourceHanSansSC-Medium"/>
              </a:rPr>
              <a:t> NP</a:t>
            </a:r>
            <a:r>
              <a:rPr lang="zh-CN" altLang="en-US" sz="4500" spc="360" dirty="0">
                <a:solidFill>
                  <a:srgbClr val="FCFDFD">
                    <a:alpha val="100000"/>
                  </a:srgbClr>
                </a:solidFill>
                <a:latin typeface="SourceHanSansSC-Medium"/>
                <a:ea typeface="SourceHanSansSC-Medium"/>
              </a:rPr>
              <a: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328F">
            <a:alpha val="100000"/>
          </a:srgbClr>
        </a:solidFill>
        <a:effectLst/>
      </p:bgPr>
    </p:bg>
    <p:spTree>
      <p:nvGrpSpPr>
        <p:cNvPr id="1" name=""/>
        <p:cNvGrpSpPr/>
        <p:nvPr/>
      </p:nvGrpSpPr>
      <p:grpSpPr>
        <a:xfrm>
          <a:off x="0" y="0"/>
          <a:ext cx="0" cy="0"/>
          <a:chOff x="0" y="0"/>
          <a:chExt cx="0" cy="0"/>
        </a:xfrm>
      </p:grpSpPr>
      <p:pic>
        <p:nvPicPr>
          <p:cNvPr id="130002" name="image 130002"/>
          <p:cNvPicPr>
            <a:picLocks noChangeAspect="1"/>
          </p:cNvPicPr>
          <p:nvPr/>
        </p:nvPicPr>
        <p:blipFill>
          <a:blip r:embed="rId2"/>
          <a:srcRect/>
          <a:stretch>
            <a:fillRect/>
          </a:stretch>
        </p:blipFill>
        <p:spPr>
          <a:xfrm>
            <a:off x="-25400" y="8966200"/>
            <a:ext cx="24384000" cy="4749800"/>
          </a:xfrm>
          <a:prstGeom prst="rect">
            <a:avLst/>
          </a:prstGeom>
        </p:spPr>
      </p:pic>
      <p:sp>
        <p:nvSpPr>
          <p:cNvPr id="130003" name="Object 130003"/>
          <p:cNvSpPr txBox="1"/>
          <p:nvPr/>
        </p:nvSpPr>
        <p:spPr>
          <a:xfrm>
            <a:off x="22092953" y="1016000"/>
            <a:ext cx="1168400" cy="3960446"/>
          </a:xfrm>
          <a:prstGeom prst="rect">
            <a:avLst/>
          </a:prstGeom>
        </p:spPr>
        <p:txBody>
          <a:bodyPr vert="eaVert" rtlCol="0" anchor="t" anchorCtr="0">
            <a:noAutofit/>
          </a:bodyPr>
          <a:lstStyle/>
          <a:p>
            <a:pPr algn="l">
              <a:lnSpc>
                <a:spcPct val="85833"/>
              </a:lnSpc>
            </a:pPr>
            <a:r>
              <a:rPr lang="en-US" sz="2620" b="0" i="0" dirty="0">
                <a:solidFill>
                  <a:srgbClr val="FFFFFF">
                    <a:alpha val="100000"/>
                  </a:srgbClr>
                </a:solidFill>
                <a:latin typeface="SourceHanSansSC-Medium"/>
                <a:ea typeface="SourceHanSansSC-Medium"/>
              </a:rPr>
              <a:t>—</a:t>
            </a:r>
            <a:endParaRPr lang="en-US" dirty="0"/>
          </a:p>
          <a:p>
            <a:pPr algn="l">
              <a:lnSpc>
                <a:spcPct val="85833"/>
              </a:lnSpc>
            </a:pPr>
            <a:r>
              <a:rPr lang="en-US" sz="2620" b="0" i="0" dirty="0">
                <a:solidFill>
                  <a:srgbClr val="FFFFFF">
                    <a:alpha val="100000"/>
                  </a:srgbClr>
                </a:solidFill>
                <a:latin typeface="SourceHanSansSC-Medium"/>
                <a:ea typeface="SourceHanSansSC-Medium"/>
              </a:rPr>
              <a:t>NANPING</a:t>
            </a:r>
            <a:endParaRPr lang="en-US" dirty="0"/>
          </a:p>
          <a:p>
            <a:pPr>
              <a:lnSpc>
                <a:spcPct val="85833"/>
              </a:lnSpc>
            </a:pPr>
            <a:r>
              <a:rPr lang="en-US" sz="2620" dirty="0">
                <a:solidFill>
                  <a:srgbClr val="FFFFFF">
                    <a:alpha val="100000"/>
                  </a:srgbClr>
                </a:solidFill>
                <a:latin typeface="SourceHanSansSC-Medium"/>
                <a:ea typeface="SourceHanSansSC-Medium"/>
              </a:rPr>
              <a:t>Welcome to NP</a:t>
            </a:r>
            <a:endParaRPr lang="en-US" dirty="0"/>
          </a:p>
        </p:txBody>
      </p:sp>
      <p:pic>
        <p:nvPicPr>
          <p:cNvPr id="130004" name="image 130004"/>
          <p:cNvPicPr>
            <a:picLocks noChangeAspect="1"/>
          </p:cNvPicPr>
          <p:nvPr/>
        </p:nvPicPr>
        <p:blipFill>
          <a:blip r:embed="rId3"/>
          <a:srcRect/>
          <a:stretch>
            <a:fillRect/>
          </a:stretch>
        </p:blipFill>
        <p:spPr>
          <a:xfrm>
            <a:off x="4076700" y="1219200"/>
            <a:ext cx="139700" cy="1727200"/>
          </a:xfrm>
          <a:prstGeom prst="rect">
            <a:avLst/>
          </a:prstGeom>
        </p:spPr>
      </p:pic>
      <p:sp>
        <p:nvSpPr>
          <p:cNvPr id="130005" name="Object 130005"/>
          <p:cNvSpPr txBox="1"/>
          <p:nvPr/>
        </p:nvSpPr>
        <p:spPr>
          <a:xfrm>
            <a:off x="1282700" y="790924"/>
            <a:ext cx="4546600" cy="2273300"/>
          </a:xfrm>
          <a:prstGeom prst="rect">
            <a:avLst/>
          </a:prstGeom>
        </p:spPr>
        <p:txBody>
          <a:bodyPr vert="horz" rtlCol="0" anchor="t" anchorCtr="0">
            <a:noAutofit/>
          </a:bodyPr>
          <a:lstStyle/>
          <a:p>
            <a:pPr algn="l">
              <a:lnSpc>
                <a:spcPct val="100000"/>
              </a:lnSpc>
            </a:pPr>
            <a:r>
              <a:rPr lang="en-US" sz="14890" b="0" i="0" dirty="0">
                <a:solidFill>
                  <a:srgbClr val="FFFFFF">
                    <a:alpha val="100000"/>
                  </a:srgbClr>
                </a:solidFill>
                <a:latin typeface="SourceHanSansSC-Bold"/>
                <a:ea typeface="SourceHanSansSC-Bold"/>
              </a:rPr>
              <a:t>0</a:t>
            </a:r>
            <a:r>
              <a:rPr lang="en-US" altLang="zh-CN" sz="14890" dirty="0">
                <a:solidFill>
                  <a:srgbClr val="FFFFFF">
                    <a:alpha val="100000"/>
                  </a:srgbClr>
                </a:solidFill>
                <a:latin typeface="SourceHanSansSC-Bold"/>
                <a:ea typeface="SourceHanSansSC-Bold"/>
              </a:rPr>
              <a:t>5</a:t>
            </a:r>
            <a:endParaRPr lang="en-US" dirty="0"/>
          </a:p>
        </p:txBody>
      </p:sp>
      <p:sp>
        <p:nvSpPr>
          <p:cNvPr id="130006" name="Object 130006"/>
          <p:cNvSpPr txBox="1"/>
          <p:nvPr/>
        </p:nvSpPr>
        <p:spPr>
          <a:xfrm>
            <a:off x="5016500" y="1766346"/>
            <a:ext cx="7150100" cy="1180053"/>
          </a:xfrm>
          <a:prstGeom prst="rect">
            <a:avLst/>
          </a:prstGeom>
        </p:spPr>
        <p:txBody>
          <a:bodyPr vert="horz" rtlCol="0" anchor="t" anchorCtr="0">
            <a:noAutofit/>
          </a:bodyPr>
          <a:lstStyle/>
          <a:p>
            <a:pPr algn="l">
              <a:lnSpc>
                <a:spcPct val="100000"/>
              </a:lnSpc>
            </a:pPr>
            <a:r>
              <a:rPr lang="en-US" sz="3670" b="0" i="0" dirty="0">
                <a:solidFill>
                  <a:srgbClr val="FFFFFF">
                    <a:alpha val="100000"/>
                  </a:srgbClr>
                </a:solidFill>
                <a:latin typeface="SourceHanSansSC-Medium"/>
                <a:ea typeface="SourceHanSansSC-Medium"/>
              </a:rPr>
              <a:t>About NP</a:t>
            </a:r>
          </a:p>
          <a:p>
            <a:pPr algn="l">
              <a:lnSpc>
                <a:spcPct val="100000"/>
              </a:lnSpc>
            </a:pPr>
            <a:r>
              <a:rPr lang="zh-CN" altLang="en-US" sz="3670" dirty="0">
                <a:solidFill>
                  <a:srgbClr val="FFFFFF">
                    <a:alpha val="100000"/>
                  </a:srgbClr>
                </a:solidFill>
                <a:latin typeface="SourceHanSansSC-Medium"/>
                <a:ea typeface="SourceHanSansSC-Medium"/>
              </a:rPr>
              <a:t>关于南平</a:t>
            </a:r>
            <a:endParaRPr lang="en-US" dirty="0"/>
          </a:p>
        </p:txBody>
      </p:sp>
      <p:sp>
        <p:nvSpPr>
          <p:cNvPr id="130007" name="Object 130007"/>
          <p:cNvSpPr txBox="1"/>
          <p:nvPr/>
        </p:nvSpPr>
        <p:spPr>
          <a:xfrm>
            <a:off x="4813300" y="4562792"/>
            <a:ext cx="14935200" cy="1054100"/>
          </a:xfrm>
          <a:prstGeom prst="rect">
            <a:avLst/>
          </a:prstGeom>
        </p:spPr>
        <p:txBody>
          <a:bodyPr vert="horz" rtlCol="0" anchor="t" anchorCtr="0">
            <a:noAutofit/>
          </a:bodyPr>
          <a:lstStyle/>
          <a:p>
            <a:pPr algn="ctr">
              <a:lnSpc>
                <a:spcPct val="100000"/>
              </a:lnSpc>
            </a:pPr>
            <a:r>
              <a:rPr lang="zh-CN" altLang="en-US" sz="6900" b="0" i="0" dirty="0">
                <a:solidFill>
                  <a:srgbClr val="FFFFFF">
                    <a:alpha val="100000"/>
                  </a:srgbClr>
                </a:solidFill>
                <a:latin typeface="SourceHanSansSC-Heavy"/>
                <a:ea typeface="SourceHanSansSC-Heavy"/>
              </a:rPr>
              <a:t>南</a:t>
            </a:r>
            <a:r>
              <a:rPr lang="zh-CN" altLang="en-US" sz="6900" dirty="0">
                <a:solidFill>
                  <a:srgbClr val="FFFFFF">
                    <a:alpha val="100000"/>
                  </a:srgbClr>
                </a:solidFill>
                <a:latin typeface="SourceHanSansSC-Heavy"/>
                <a:ea typeface="SourceHanSansSC-Heavy"/>
              </a:rPr>
              <a:t>平欢迎您！</a:t>
            </a:r>
            <a:endParaRPr lang="en-US" dirty="0"/>
          </a:p>
        </p:txBody>
      </p:sp>
      <p:sp>
        <p:nvSpPr>
          <p:cNvPr id="130008" name="Object 130008"/>
          <p:cNvSpPr txBox="1"/>
          <p:nvPr/>
        </p:nvSpPr>
        <p:spPr>
          <a:xfrm>
            <a:off x="5981050" y="6712980"/>
            <a:ext cx="12623800" cy="1689100"/>
          </a:xfrm>
          <a:prstGeom prst="rect">
            <a:avLst/>
          </a:prstGeom>
        </p:spPr>
        <p:txBody>
          <a:bodyPr vert="horz" rtlCol="0" anchor="t" anchorCtr="0">
            <a:noAutofit/>
          </a:bodyPr>
          <a:lstStyle/>
          <a:p>
            <a:pPr algn="ctr">
              <a:lnSpc>
                <a:spcPct val="151666"/>
              </a:lnSpc>
            </a:pPr>
            <a:r>
              <a:rPr lang="zh-CN" altLang="en-US" sz="3700" dirty="0">
                <a:solidFill>
                  <a:srgbClr val="FFFFFF">
                    <a:alpha val="100000"/>
                  </a:srgbClr>
                </a:solidFill>
                <a:latin typeface="SourceHanSansSC-Medium"/>
                <a:ea typeface="SourceHanSansSC-Medium"/>
              </a:rPr>
              <a:t>空气质量稳居全国前列，但经济还是有待提高</a:t>
            </a:r>
            <a:endParaRPr lang="en-US" altLang="zh-CN" sz="3700" dirty="0">
              <a:solidFill>
                <a:srgbClr val="FFFFFF">
                  <a:alpha val="100000"/>
                </a:srgbClr>
              </a:solidFill>
              <a:latin typeface="SourceHanSansSC-Medium"/>
              <a:ea typeface="SourceHanSansSC-Medium"/>
            </a:endParaRPr>
          </a:p>
          <a:p>
            <a:pPr algn="ctr">
              <a:lnSpc>
                <a:spcPct val="151666"/>
              </a:lnSpc>
            </a:pPr>
            <a:r>
              <a:rPr lang="zh-CN" altLang="en-US" sz="3700" dirty="0">
                <a:solidFill>
                  <a:srgbClr val="FFFFFF">
                    <a:alpha val="100000"/>
                  </a:srgbClr>
                </a:solidFill>
                <a:latin typeface="SourceHanSansSC-Medium"/>
                <a:ea typeface="SourceHanSansSC-Medium"/>
              </a:rPr>
              <a:t>南平，一个具有强烈归属感的地方</a:t>
            </a:r>
            <a:endParaRPr lang="en-US" altLang="zh-CN" sz="3700" dirty="0">
              <a:solidFill>
                <a:srgbClr val="FFFFFF">
                  <a:alpha val="100000"/>
                </a:srgbClr>
              </a:solidFill>
              <a:latin typeface="SourceHanSansSC-Medium"/>
              <a:ea typeface="SourceHanSansSC-Medium"/>
            </a:endParaRPr>
          </a:p>
        </p:txBody>
      </p:sp>
    </p:spTree>
    <p:extLst>
      <p:ext uri="{BB962C8B-B14F-4D97-AF65-F5344CB8AC3E}">
        <p14:creationId xmlns:p14="http://schemas.microsoft.com/office/powerpoint/2010/main" val="134382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328F">
            <a:alpha val="100000"/>
          </a:srgbClr>
        </a:solidFill>
        <a:effectLst/>
      </p:bgPr>
    </p:bg>
    <p:spTree>
      <p:nvGrpSpPr>
        <p:cNvPr id="1" name=""/>
        <p:cNvGrpSpPr/>
        <p:nvPr/>
      </p:nvGrpSpPr>
      <p:grpSpPr>
        <a:xfrm>
          <a:off x="0" y="0"/>
          <a:ext cx="0" cy="0"/>
          <a:chOff x="0" y="0"/>
          <a:chExt cx="0" cy="0"/>
        </a:xfrm>
      </p:grpSpPr>
      <p:pic>
        <p:nvPicPr>
          <p:cNvPr id="130002" name="image 130002"/>
          <p:cNvPicPr>
            <a:picLocks noChangeAspect="1"/>
          </p:cNvPicPr>
          <p:nvPr/>
        </p:nvPicPr>
        <p:blipFill>
          <a:blip r:embed="rId2"/>
          <a:srcRect/>
          <a:stretch>
            <a:fillRect/>
          </a:stretch>
        </p:blipFill>
        <p:spPr>
          <a:xfrm>
            <a:off x="-25400" y="8966200"/>
            <a:ext cx="24384000" cy="4749800"/>
          </a:xfrm>
          <a:prstGeom prst="rect">
            <a:avLst/>
          </a:prstGeom>
        </p:spPr>
      </p:pic>
      <p:sp>
        <p:nvSpPr>
          <p:cNvPr id="130003" name="Object 130003"/>
          <p:cNvSpPr txBox="1"/>
          <p:nvPr/>
        </p:nvSpPr>
        <p:spPr>
          <a:xfrm>
            <a:off x="22092953" y="1016000"/>
            <a:ext cx="1168400" cy="3960446"/>
          </a:xfrm>
          <a:prstGeom prst="rect">
            <a:avLst/>
          </a:prstGeom>
        </p:spPr>
        <p:txBody>
          <a:bodyPr vert="eaVert" rtlCol="0" anchor="t" anchorCtr="0">
            <a:noAutofit/>
          </a:bodyPr>
          <a:lstStyle/>
          <a:p>
            <a:pPr algn="l">
              <a:lnSpc>
                <a:spcPct val="85833"/>
              </a:lnSpc>
            </a:pPr>
            <a:r>
              <a:rPr lang="en-US" sz="2620" b="0" i="0" dirty="0">
                <a:solidFill>
                  <a:srgbClr val="FFFFFF">
                    <a:alpha val="100000"/>
                  </a:srgbClr>
                </a:solidFill>
                <a:latin typeface="SourceHanSansSC-Medium"/>
                <a:ea typeface="SourceHanSansSC-Medium"/>
              </a:rPr>
              <a:t>—</a:t>
            </a:r>
            <a:endParaRPr lang="en-US" dirty="0"/>
          </a:p>
          <a:p>
            <a:pPr algn="l">
              <a:lnSpc>
                <a:spcPct val="85833"/>
              </a:lnSpc>
            </a:pPr>
            <a:r>
              <a:rPr lang="en-US" sz="2620" b="0" i="0" dirty="0">
                <a:solidFill>
                  <a:srgbClr val="FFFFFF">
                    <a:alpha val="100000"/>
                  </a:srgbClr>
                </a:solidFill>
                <a:latin typeface="SourceHanSansSC-Medium"/>
                <a:ea typeface="SourceHanSansSC-Medium"/>
              </a:rPr>
              <a:t>NANPING</a:t>
            </a:r>
            <a:endParaRPr lang="en-US" dirty="0"/>
          </a:p>
          <a:p>
            <a:pPr>
              <a:lnSpc>
                <a:spcPct val="85833"/>
              </a:lnSpc>
            </a:pPr>
            <a:r>
              <a:rPr lang="en-US" sz="2620" dirty="0">
                <a:solidFill>
                  <a:srgbClr val="FFFFFF">
                    <a:alpha val="100000"/>
                  </a:srgbClr>
                </a:solidFill>
                <a:latin typeface="SourceHanSansSC-Medium"/>
                <a:ea typeface="SourceHanSansSC-Medium"/>
              </a:rPr>
              <a:t>Welcome to NP</a:t>
            </a:r>
            <a:endParaRPr lang="en-US" dirty="0"/>
          </a:p>
        </p:txBody>
      </p:sp>
      <p:pic>
        <p:nvPicPr>
          <p:cNvPr id="130004" name="image 130004"/>
          <p:cNvPicPr>
            <a:picLocks noChangeAspect="1"/>
          </p:cNvPicPr>
          <p:nvPr/>
        </p:nvPicPr>
        <p:blipFill>
          <a:blip r:embed="rId3"/>
          <a:srcRect/>
          <a:stretch>
            <a:fillRect/>
          </a:stretch>
        </p:blipFill>
        <p:spPr>
          <a:xfrm>
            <a:off x="4076700" y="1219200"/>
            <a:ext cx="139700" cy="1727200"/>
          </a:xfrm>
          <a:prstGeom prst="rect">
            <a:avLst/>
          </a:prstGeom>
        </p:spPr>
      </p:pic>
      <p:sp>
        <p:nvSpPr>
          <p:cNvPr id="130005" name="Object 130005"/>
          <p:cNvSpPr txBox="1"/>
          <p:nvPr/>
        </p:nvSpPr>
        <p:spPr>
          <a:xfrm>
            <a:off x="1282700" y="790924"/>
            <a:ext cx="4546600" cy="2273300"/>
          </a:xfrm>
          <a:prstGeom prst="rect">
            <a:avLst/>
          </a:prstGeom>
        </p:spPr>
        <p:txBody>
          <a:bodyPr vert="horz" rtlCol="0" anchor="t" anchorCtr="0">
            <a:noAutofit/>
          </a:bodyPr>
          <a:lstStyle/>
          <a:p>
            <a:pPr algn="l">
              <a:lnSpc>
                <a:spcPct val="100000"/>
              </a:lnSpc>
            </a:pPr>
            <a:r>
              <a:rPr lang="en-US" sz="14890" b="0" i="0" dirty="0">
                <a:solidFill>
                  <a:srgbClr val="FFFFFF">
                    <a:alpha val="100000"/>
                  </a:srgbClr>
                </a:solidFill>
                <a:latin typeface="SourceHanSansSC-Bold"/>
                <a:ea typeface="SourceHanSansSC-Bold"/>
              </a:rPr>
              <a:t>0</a:t>
            </a:r>
            <a:r>
              <a:rPr lang="en-US" altLang="zh-CN" sz="14890" dirty="0">
                <a:solidFill>
                  <a:srgbClr val="FFFFFF">
                    <a:alpha val="100000"/>
                  </a:srgbClr>
                </a:solidFill>
                <a:latin typeface="SourceHanSansSC-Bold"/>
                <a:ea typeface="SourceHanSansSC-Bold"/>
              </a:rPr>
              <a:t>5</a:t>
            </a:r>
            <a:endParaRPr lang="en-US" dirty="0"/>
          </a:p>
        </p:txBody>
      </p:sp>
      <p:sp>
        <p:nvSpPr>
          <p:cNvPr id="130006" name="Object 130006"/>
          <p:cNvSpPr txBox="1"/>
          <p:nvPr/>
        </p:nvSpPr>
        <p:spPr>
          <a:xfrm>
            <a:off x="5016500" y="1766346"/>
            <a:ext cx="7150100" cy="1180053"/>
          </a:xfrm>
          <a:prstGeom prst="rect">
            <a:avLst/>
          </a:prstGeom>
        </p:spPr>
        <p:txBody>
          <a:bodyPr vert="horz" rtlCol="0" anchor="t" anchorCtr="0">
            <a:noAutofit/>
          </a:bodyPr>
          <a:lstStyle/>
          <a:p>
            <a:pPr algn="l">
              <a:lnSpc>
                <a:spcPct val="100000"/>
              </a:lnSpc>
            </a:pPr>
            <a:r>
              <a:rPr lang="en-US" sz="3670" dirty="0">
                <a:solidFill>
                  <a:srgbClr val="FFFFFF">
                    <a:alpha val="100000"/>
                  </a:srgbClr>
                </a:solidFill>
                <a:latin typeface="SourceHanSansSC-Medium"/>
                <a:ea typeface="SourceHanSansSC-Medium"/>
              </a:rPr>
              <a:t>About NP</a:t>
            </a:r>
            <a:endParaRPr lang="en-US" sz="3670" b="0" i="0" dirty="0">
              <a:solidFill>
                <a:srgbClr val="FFFFFF">
                  <a:alpha val="100000"/>
                </a:srgbClr>
              </a:solidFill>
              <a:latin typeface="SourceHanSansSC-Medium"/>
              <a:ea typeface="SourceHanSansSC-Medium"/>
            </a:endParaRPr>
          </a:p>
          <a:p>
            <a:pPr algn="l">
              <a:lnSpc>
                <a:spcPct val="100000"/>
              </a:lnSpc>
            </a:pPr>
            <a:r>
              <a:rPr lang="zh-CN" altLang="en-US" sz="3670" dirty="0">
                <a:solidFill>
                  <a:srgbClr val="FFFFFF">
                    <a:alpha val="100000"/>
                  </a:srgbClr>
                </a:solidFill>
                <a:latin typeface="SourceHanSansSC-Medium"/>
                <a:ea typeface="SourceHanSansSC-Medium"/>
              </a:rPr>
              <a:t>关于南平</a:t>
            </a:r>
            <a:endParaRPr lang="en-US" dirty="0"/>
          </a:p>
        </p:txBody>
      </p:sp>
      <p:sp>
        <p:nvSpPr>
          <p:cNvPr id="130007" name="Object 130007"/>
          <p:cNvSpPr txBox="1"/>
          <p:nvPr/>
        </p:nvSpPr>
        <p:spPr>
          <a:xfrm>
            <a:off x="5016500" y="3064224"/>
            <a:ext cx="14935200" cy="1054100"/>
          </a:xfrm>
          <a:prstGeom prst="rect">
            <a:avLst/>
          </a:prstGeom>
        </p:spPr>
        <p:txBody>
          <a:bodyPr vert="horz" rtlCol="0" anchor="t" anchorCtr="0">
            <a:noAutofit/>
          </a:bodyPr>
          <a:lstStyle/>
          <a:p>
            <a:pPr algn="ctr">
              <a:lnSpc>
                <a:spcPct val="100000"/>
              </a:lnSpc>
            </a:pPr>
            <a:r>
              <a:rPr lang="zh-CN" altLang="en-US" sz="6900" dirty="0">
                <a:solidFill>
                  <a:srgbClr val="FFFFFF">
                    <a:alpha val="100000"/>
                  </a:srgbClr>
                </a:solidFill>
                <a:latin typeface="SourceHanSansSC-Heavy"/>
                <a:ea typeface="SourceHanSansSC-Heavy"/>
              </a:rPr>
              <a:t>关于</a:t>
            </a:r>
            <a:r>
              <a:rPr lang="zh-CN" altLang="en-US" sz="6900" b="0" i="0" dirty="0">
                <a:solidFill>
                  <a:srgbClr val="FFFFFF">
                    <a:alpha val="100000"/>
                  </a:srgbClr>
                </a:solidFill>
                <a:latin typeface="SourceHanSansSC-Heavy"/>
                <a:ea typeface="SourceHanSansSC-Heavy"/>
              </a:rPr>
              <a:t>武夷新区的部分内容</a:t>
            </a:r>
            <a:endParaRPr lang="en-US" dirty="0"/>
          </a:p>
        </p:txBody>
      </p:sp>
      <p:sp>
        <p:nvSpPr>
          <p:cNvPr id="130008" name="Object 130008"/>
          <p:cNvSpPr txBox="1"/>
          <p:nvPr/>
        </p:nvSpPr>
        <p:spPr>
          <a:xfrm>
            <a:off x="4533322" y="4326112"/>
            <a:ext cx="15317356" cy="1689100"/>
          </a:xfrm>
          <a:prstGeom prst="rect">
            <a:avLst/>
          </a:prstGeom>
        </p:spPr>
        <p:txBody>
          <a:bodyPr vert="horz" rtlCol="0" anchor="t" anchorCtr="0">
            <a:noAutofit/>
          </a:bodyPr>
          <a:lstStyle/>
          <a:p>
            <a:pPr algn="ctr">
              <a:lnSpc>
                <a:spcPct val="151666"/>
              </a:lnSpc>
            </a:pPr>
            <a:r>
              <a:rPr lang="zh-CN" altLang="en-US" sz="3700" dirty="0">
                <a:solidFill>
                  <a:srgbClr val="FFFFFF">
                    <a:alpha val="100000"/>
                  </a:srgbClr>
                </a:solidFill>
                <a:latin typeface="SourceHanSansSC-Medium"/>
                <a:ea typeface="SourceHanSansSC-Medium"/>
              </a:rPr>
              <a:t>此前，由于市辖区在延平区，我们统称的“南平”为延平区</a:t>
            </a:r>
            <a:endParaRPr lang="en-US" altLang="zh-CN" sz="3700" dirty="0">
              <a:solidFill>
                <a:srgbClr val="FFFFFF">
                  <a:alpha val="100000"/>
                </a:srgbClr>
              </a:solidFill>
              <a:latin typeface="SourceHanSansSC-Medium"/>
              <a:ea typeface="SourceHanSansSC-Medium"/>
            </a:endParaRPr>
          </a:p>
          <a:p>
            <a:pPr algn="ctr">
              <a:lnSpc>
                <a:spcPct val="151666"/>
              </a:lnSpc>
            </a:pPr>
            <a:r>
              <a:rPr lang="zh-CN" altLang="en-US" sz="3700" dirty="0">
                <a:solidFill>
                  <a:srgbClr val="FFFFFF">
                    <a:alpha val="100000"/>
                  </a:srgbClr>
                </a:solidFill>
                <a:latin typeface="SourceHanSansSC-Medium"/>
                <a:ea typeface="SourceHanSansSC-Medium"/>
              </a:rPr>
              <a:t>短时间内，这个称法可能无法改变，总之目前与我们相关的有以下两点</a:t>
            </a:r>
            <a:endParaRPr lang="en-US" altLang="zh-CN" sz="3700" dirty="0">
              <a:solidFill>
                <a:srgbClr val="FFFFFF">
                  <a:alpha val="100000"/>
                </a:srgbClr>
              </a:solidFill>
              <a:latin typeface="SourceHanSansSC-Medium"/>
              <a:ea typeface="SourceHanSansSC-Medium"/>
            </a:endParaRPr>
          </a:p>
        </p:txBody>
      </p:sp>
      <p:sp>
        <p:nvSpPr>
          <p:cNvPr id="9" name="Object 130007">
            <a:extLst>
              <a:ext uri="{FF2B5EF4-FFF2-40B4-BE49-F238E27FC236}">
                <a16:creationId xmlns:a16="http://schemas.microsoft.com/office/drawing/2014/main" id="{15455CAA-177B-4887-BC4D-B00BCFB61258}"/>
              </a:ext>
            </a:extLst>
          </p:cNvPr>
          <p:cNvSpPr txBox="1"/>
          <p:nvPr/>
        </p:nvSpPr>
        <p:spPr>
          <a:xfrm>
            <a:off x="4361873" y="7385050"/>
            <a:ext cx="14935200" cy="1054100"/>
          </a:xfrm>
          <a:prstGeom prst="rect">
            <a:avLst/>
          </a:prstGeom>
        </p:spPr>
        <p:txBody>
          <a:bodyPr vert="horz" rtlCol="0" anchor="t" anchorCtr="0">
            <a:noAutofit/>
          </a:bodyPr>
          <a:lstStyle/>
          <a:p>
            <a:pPr algn="ctr">
              <a:lnSpc>
                <a:spcPct val="100000"/>
              </a:lnSpc>
            </a:pPr>
            <a:r>
              <a:rPr lang="zh-CN" altLang="en-US" sz="5400" i="0" dirty="0">
                <a:solidFill>
                  <a:srgbClr val="FFFFFF">
                    <a:alpha val="100000"/>
                  </a:srgbClr>
                </a:solidFill>
                <a:latin typeface="SourceHanSansSC-Heavy"/>
                <a:ea typeface="SourceHanSansSC-Heavy"/>
              </a:rPr>
              <a:t>武夷新区轻轨 </a:t>
            </a:r>
            <a:r>
              <a:rPr lang="en-US" altLang="zh-CN" sz="5400" i="0" dirty="0">
                <a:solidFill>
                  <a:srgbClr val="FFFFFF">
                    <a:alpha val="100000"/>
                  </a:srgbClr>
                </a:solidFill>
                <a:latin typeface="SourceHanSansSC-Heavy"/>
                <a:ea typeface="SourceHanSansSC-Heavy"/>
              </a:rPr>
              <a:t>| </a:t>
            </a:r>
            <a:r>
              <a:rPr lang="zh-CN" altLang="en-US" sz="5400" i="0" dirty="0">
                <a:solidFill>
                  <a:srgbClr val="FFFFFF">
                    <a:alpha val="100000"/>
                  </a:srgbClr>
                </a:solidFill>
                <a:latin typeface="SourceHanSansSC-Heavy"/>
                <a:ea typeface="SourceHanSansSC-Heavy"/>
              </a:rPr>
              <a:t>火车站改名</a:t>
            </a:r>
            <a:r>
              <a:rPr lang="zh-CN" altLang="en-US" sz="5400" dirty="0">
                <a:solidFill>
                  <a:srgbClr val="FFFFFF">
                    <a:alpha val="100000"/>
                  </a:srgbClr>
                </a:solidFill>
                <a:latin typeface="SourceHanSansSC-Heavy"/>
                <a:ea typeface="SourceHanSansSC-Heavy"/>
              </a:rPr>
              <a:t> </a:t>
            </a:r>
            <a:endParaRPr lang="en-US" sz="5400" dirty="0"/>
          </a:p>
        </p:txBody>
      </p:sp>
    </p:spTree>
    <p:extLst>
      <p:ext uri="{BB962C8B-B14F-4D97-AF65-F5344CB8AC3E}">
        <p14:creationId xmlns:p14="http://schemas.microsoft.com/office/powerpoint/2010/main" val="2401928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328F">
            <a:alpha val="100000"/>
          </a:srgbClr>
        </a:solidFill>
        <a:effectLst/>
      </p:bgPr>
    </p:bg>
    <p:spTree>
      <p:nvGrpSpPr>
        <p:cNvPr id="1" name=""/>
        <p:cNvGrpSpPr/>
        <p:nvPr/>
      </p:nvGrpSpPr>
      <p:grpSpPr>
        <a:xfrm>
          <a:off x="0" y="0"/>
          <a:ext cx="0" cy="0"/>
          <a:chOff x="0" y="0"/>
          <a:chExt cx="0" cy="0"/>
        </a:xfrm>
      </p:grpSpPr>
      <p:pic>
        <p:nvPicPr>
          <p:cNvPr id="130002" name="image 130002"/>
          <p:cNvPicPr>
            <a:picLocks noChangeAspect="1"/>
          </p:cNvPicPr>
          <p:nvPr/>
        </p:nvPicPr>
        <p:blipFill>
          <a:blip r:embed="rId2"/>
          <a:srcRect/>
          <a:stretch>
            <a:fillRect/>
          </a:stretch>
        </p:blipFill>
        <p:spPr>
          <a:xfrm>
            <a:off x="-25400" y="8966200"/>
            <a:ext cx="24384000" cy="4749800"/>
          </a:xfrm>
          <a:prstGeom prst="rect">
            <a:avLst/>
          </a:prstGeom>
        </p:spPr>
      </p:pic>
      <p:sp>
        <p:nvSpPr>
          <p:cNvPr id="130003" name="Object 130003"/>
          <p:cNvSpPr txBox="1"/>
          <p:nvPr/>
        </p:nvSpPr>
        <p:spPr>
          <a:xfrm>
            <a:off x="22092953" y="1016000"/>
            <a:ext cx="1168400" cy="3960446"/>
          </a:xfrm>
          <a:prstGeom prst="rect">
            <a:avLst/>
          </a:prstGeom>
        </p:spPr>
        <p:txBody>
          <a:bodyPr vert="eaVert" rtlCol="0" anchor="t" anchorCtr="0">
            <a:noAutofit/>
          </a:bodyPr>
          <a:lstStyle/>
          <a:p>
            <a:pPr algn="l">
              <a:lnSpc>
                <a:spcPct val="85833"/>
              </a:lnSpc>
            </a:pPr>
            <a:r>
              <a:rPr lang="en-US" sz="2620" b="0" i="0" dirty="0">
                <a:solidFill>
                  <a:srgbClr val="FFFFFF">
                    <a:alpha val="100000"/>
                  </a:srgbClr>
                </a:solidFill>
                <a:latin typeface="SourceHanSansSC-Medium"/>
                <a:ea typeface="SourceHanSansSC-Medium"/>
              </a:rPr>
              <a:t>—</a:t>
            </a:r>
            <a:endParaRPr lang="en-US" dirty="0"/>
          </a:p>
          <a:p>
            <a:pPr algn="l">
              <a:lnSpc>
                <a:spcPct val="85833"/>
              </a:lnSpc>
            </a:pPr>
            <a:r>
              <a:rPr lang="en-US" sz="2620" b="0" i="0" dirty="0">
                <a:solidFill>
                  <a:srgbClr val="FFFFFF">
                    <a:alpha val="100000"/>
                  </a:srgbClr>
                </a:solidFill>
                <a:latin typeface="SourceHanSansSC-Medium"/>
                <a:ea typeface="SourceHanSansSC-Medium"/>
              </a:rPr>
              <a:t>NANPING</a:t>
            </a:r>
            <a:endParaRPr lang="en-US" dirty="0"/>
          </a:p>
          <a:p>
            <a:pPr>
              <a:lnSpc>
                <a:spcPct val="85833"/>
              </a:lnSpc>
            </a:pPr>
            <a:r>
              <a:rPr lang="en-US" sz="2620" dirty="0">
                <a:solidFill>
                  <a:srgbClr val="FFFFFF">
                    <a:alpha val="100000"/>
                  </a:srgbClr>
                </a:solidFill>
                <a:latin typeface="SourceHanSansSC-Medium"/>
                <a:ea typeface="SourceHanSansSC-Medium"/>
              </a:rPr>
              <a:t>Welcome to NP</a:t>
            </a:r>
            <a:endParaRPr lang="en-US" dirty="0"/>
          </a:p>
        </p:txBody>
      </p:sp>
      <p:pic>
        <p:nvPicPr>
          <p:cNvPr id="130004" name="image 130004"/>
          <p:cNvPicPr>
            <a:picLocks noChangeAspect="1"/>
          </p:cNvPicPr>
          <p:nvPr/>
        </p:nvPicPr>
        <p:blipFill>
          <a:blip r:embed="rId3"/>
          <a:srcRect/>
          <a:stretch>
            <a:fillRect/>
          </a:stretch>
        </p:blipFill>
        <p:spPr>
          <a:xfrm>
            <a:off x="4076700" y="1219200"/>
            <a:ext cx="139700" cy="1727200"/>
          </a:xfrm>
          <a:prstGeom prst="rect">
            <a:avLst/>
          </a:prstGeom>
        </p:spPr>
      </p:pic>
      <p:sp>
        <p:nvSpPr>
          <p:cNvPr id="130005" name="Object 130005"/>
          <p:cNvSpPr txBox="1"/>
          <p:nvPr/>
        </p:nvSpPr>
        <p:spPr>
          <a:xfrm>
            <a:off x="1282700" y="790924"/>
            <a:ext cx="4546600" cy="2273300"/>
          </a:xfrm>
          <a:prstGeom prst="rect">
            <a:avLst/>
          </a:prstGeom>
        </p:spPr>
        <p:txBody>
          <a:bodyPr vert="horz" rtlCol="0" anchor="t" anchorCtr="0">
            <a:noAutofit/>
          </a:bodyPr>
          <a:lstStyle/>
          <a:p>
            <a:pPr algn="l">
              <a:lnSpc>
                <a:spcPct val="100000"/>
              </a:lnSpc>
            </a:pPr>
            <a:r>
              <a:rPr lang="en-US" sz="14890" b="0" i="0" dirty="0">
                <a:solidFill>
                  <a:srgbClr val="FFFFFF">
                    <a:alpha val="100000"/>
                  </a:srgbClr>
                </a:solidFill>
                <a:latin typeface="SourceHanSansSC-Bold"/>
                <a:ea typeface="SourceHanSansSC-Bold"/>
              </a:rPr>
              <a:t>0</a:t>
            </a:r>
            <a:r>
              <a:rPr lang="en-US" altLang="zh-CN" sz="14890" dirty="0">
                <a:solidFill>
                  <a:srgbClr val="FFFFFF">
                    <a:alpha val="100000"/>
                  </a:srgbClr>
                </a:solidFill>
                <a:latin typeface="SourceHanSansSC-Bold"/>
                <a:ea typeface="SourceHanSansSC-Bold"/>
              </a:rPr>
              <a:t>5</a:t>
            </a:r>
            <a:endParaRPr lang="en-US" dirty="0"/>
          </a:p>
        </p:txBody>
      </p:sp>
      <p:sp>
        <p:nvSpPr>
          <p:cNvPr id="130006" name="Object 130006"/>
          <p:cNvSpPr txBox="1"/>
          <p:nvPr/>
        </p:nvSpPr>
        <p:spPr>
          <a:xfrm>
            <a:off x="5016500" y="1766346"/>
            <a:ext cx="7150100" cy="1180053"/>
          </a:xfrm>
          <a:prstGeom prst="rect">
            <a:avLst/>
          </a:prstGeom>
        </p:spPr>
        <p:txBody>
          <a:bodyPr vert="horz" rtlCol="0" anchor="t" anchorCtr="0">
            <a:noAutofit/>
          </a:bodyPr>
          <a:lstStyle/>
          <a:p>
            <a:pPr algn="l">
              <a:lnSpc>
                <a:spcPct val="100000"/>
              </a:lnSpc>
            </a:pPr>
            <a:r>
              <a:rPr lang="en-US" sz="3670" b="0" i="0" dirty="0">
                <a:solidFill>
                  <a:srgbClr val="FFFFFF">
                    <a:alpha val="100000"/>
                  </a:srgbClr>
                </a:solidFill>
                <a:latin typeface="SourceHanSansSC-Medium"/>
                <a:ea typeface="SourceHanSansSC-Medium"/>
              </a:rPr>
              <a:t>About NP</a:t>
            </a:r>
          </a:p>
          <a:p>
            <a:pPr algn="l">
              <a:lnSpc>
                <a:spcPct val="100000"/>
              </a:lnSpc>
            </a:pPr>
            <a:r>
              <a:rPr lang="zh-CN" altLang="en-US" sz="3670" dirty="0">
                <a:solidFill>
                  <a:srgbClr val="FFFFFF">
                    <a:alpha val="100000"/>
                  </a:srgbClr>
                </a:solidFill>
                <a:latin typeface="SourceHanSansSC-Medium"/>
                <a:ea typeface="SourceHanSansSC-Medium"/>
              </a:rPr>
              <a:t>关于南平</a:t>
            </a:r>
            <a:endParaRPr lang="en-US" dirty="0"/>
          </a:p>
        </p:txBody>
      </p:sp>
      <p:sp>
        <p:nvSpPr>
          <p:cNvPr id="130007" name="Object 130007"/>
          <p:cNvSpPr txBox="1"/>
          <p:nvPr/>
        </p:nvSpPr>
        <p:spPr>
          <a:xfrm>
            <a:off x="13011942" y="4244191"/>
            <a:ext cx="7242595" cy="1054100"/>
          </a:xfrm>
          <a:prstGeom prst="rect">
            <a:avLst/>
          </a:prstGeom>
        </p:spPr>
        <p:txBody>
          <a:bodyPr vert="horz" rtlCol="0" anchor="t" anchorCtr="0">
            <a:noAutofit/>
          </a:bodyPr>
          <a:lstStyle/>
          <a:p>
            <a:pPr algn="ctr">
              <a:lnSpc>
                <a:spcPct val="100000"/>
              </a:lnSpc>
            </a:pPr>
            <a:r>
              <a:rPr lang="zh-CN" altLang="en-US" sz="6900" b="0" i="0" dirty="0">
                <a:solidFill>
                  <a:srgbClr val="FFFFFF">
                    <a:alpha val="100000"/>
                  </a:srgbClr>
                </a:solidFill>
                <a:latin typeface="SourceHanSansSC-Heavy"/>
                <a:ea typeface="SourceHanSansSC-Heavy"/>
              </a:rPr>
              <a:t>武夷新区轻轨项目</a:t>
            </a:r>
            <a:endParaRPr lang="en-US" dirty="0"/>
          </a:p>
        </p:txBody>
      </p:sp>
      <p:sp>
        <p:nvSpPr>
          <p:cNvPr id="130008" name="Object 130008"/>
          <p:cNvSpPr txBox="1"/>
          <p:nvPr/>
        </p:nvSpPr>
        <p:spPr>
          <a:xfrm>
            <a:off x="13011942" y="5599461"/>
            <a:ext cx="10733810" cy="5396786"/>
          </a:xfrm>
          <a:prstGeom prst="rect">
            <a:avLst/>
          </a:prstGeom>
        </p:spPr>
        <p:txBody>
          <a:bodyPr vert="horz" rtlCol="0" anchor="t" anchorCtr="0">
            <a:noAutofit/>
          </a:bodyPr>
          <a:lstStyle/>
          <a:p>
            <a:pPr>
              <a:lnSpc>
                <a:spcPct val="151666"/>
              </a:lnSpc>
            </a:pPr>
            <a:r>
              <a:rPr lang="zh-CN" altLang="en-US" sz="3700" dirty="0">
                <a:solidFill>
                  <a:srgbClr val="FFFFFF">
                    <a:alpha val="100000"/>
                  </a:srgbClr>
                </a:solidFill>
                <a:latin typeface="SourceHanSansSC-Medium"/>
                <a:ea typeface="SourceHanSansSC-Medium"/>
              </a:rPr>
              <a:t>武夷新区轻轨项目，该项目起于武夷新区武夷山东站站前大道，经将口、兴田、仙店、南源岭至武夷山景区南入口，线路全长约</a:t>
            </a:r>
            <a:r>
              <a:rPr lang="en-US" altLang="zh-CN" sz="3700" dirty="0">
                <a:solidFill>
                  <a:srgbClr val="FFFFFF">
                    <a:alpha val="100000"/>
                  </a:srgbClr>
                </a:solidFill>
                <a:latin typeface="SourceHanSansSC-Medium"/>
                <a:ea typeface="SourceHanSansSC-Medium"/>
              </a:rPr>
              <a:t>26.185KM</a:t>
            </a:r>
            <a:r>
              <a:rPr lang="zh-CN" altLang="en-US" sz="3700" dirty="0">
                <a:solidFill>
                  <a:srgbClr val="FFFFFF">
                    <a:alpha val="100000"/>
                  </a:srgbClr>
                </a:solidFill>
                <a:latin typeface="SourceHanSansSC-Medium"/>
                <a:ea typeface="SourceHanSansSC-Medium"/>
              </a:rPr>
              <a:t>，设车站</a:t>
            </a:r>
            <a:r>
              <a:rPr lang="en-US" altLang="zh-CN" sz="3700" dirty="0">
                <a:solidFill>
                  <a:srgbClr val="FFFFFF">
                    <a:alpha val="100000"/>
                  </a:srgbClr>
                </a:solidFill>
                <a:latin typeface="SourceHanSansSC-Medium"/>
                <a:ea typeface="SourceHanSansSC-Medium"/>
              </a:rPr>
              <a:t>10</a:t>
            </a:r>
            <a:r>
              <a:rPr lang="zh-CN" altLang="en-US" sz="3700" dirty="0">
                <a:solidFill>
                  <a:srgbClr val="FFFFFF">
                    <a:alpha val="100000"/>
                  </a:srgbClr>
                </a:solidFill>
                <a:latin typeface="SourceHanSansSC-Medium"/>
                <a:ea typeface="SourceHanSansSC-Medium"/>
              </a:rPr>
              <a:t>座，车辆段</a:t>
            </a:r>
            <a:r>
              <a:rPr lang="en-US" altLang="zh-CN" sz="3700" dirty="0">
                <a:solidFill>
                  <a:srgbClr val="FFFFFF">
                    <a:alpha val="100000"/>
                  </a:srgbClr>
                </a:solidFill>
                <a:latin typeface="SourceHanSansSC-Medium"/>
                <a:ea typeface="SourceHanSansSC-Medium"/>
              </a:rPr>
              <a:t>1</a:t>
            </a:r>
            <a:r>
              <a:rPr lang="zh-CN" altLang="en-US" sz="3700" dirty="0">
                <a:solidFill>
                  <a:srgbClr val="FFFFFF">
                    <a:alpha val="100000"/>
                  </a:srgbClr>
                </a:solidFill>
                <a:latin typeface="SourceHanSansSC-Medium"/>
                <a:ea typeface="SourceHanSansSC-Medium"/>
              </a:rPr>
              <a:t>座。项目建成后将成功实现武夷山机场、合福高铁武夷山东站和武夷山景区无缝连接，成为疏解武夷山市及武夷新区区域交通。</a:t>
            </a:r>
            <a:endParaRPr lang="en-US" altLang="zh-CN" sz="3700" dirty="0">
              <a:solidFill>
                <a:srgbClr val="FFFFFF">
                  <a:alpha val="100000"/>
                </a:srgbClr>
              </a:solidFill>
              <a:latin typeface="SourceHanSansSC-Medium"/>
              <a:ea typeface="SourceHanSansSC-Medium"/>
            </a:endParaRPr>
          </a:p>
        </p:txBody>
      </p:sp>
      <p:pic>
        <p:nvPicPr>
          <p:cNvPr id="9" name="image 2000015">
            <a:extLst>
              <a:ext uri="{FF2B5EF4-FFF2-40B4-BE49-F238E27FC236}">
                <a16:creationId xmlns:a16="http://schemas.microsoft.com/office/drawing/2014/main" id="{94DB7AD5-43B2-4DDD-9C0A-E59265668A61}"/>
              </a:ext>
            </a:extLst>
          </p:cNvPr>
          <p:cNvPicPr>
            <a:picLocks noChangeAspect="1"/>
          </p:cNvPicPr>
          <p:nvPr/>
        </p:nvPicPr>
        <p:blipFill>
          <a:blip r:embed="rId4"/>
          <a:srcRect/>
          <a:stretch>
            <a:fillRect/>
          </a:stretch>
        </p:blipFill>
        <p:spPr>
          <a:xfrm>
            <a:off x="11502736" y="3921821"/>
            <a:ext cx="45719" cy="7421718"/>
          </a:xfrm>
          <a:prstGeom prst="rect">
            <a:avLst/>
          </a:prstGeom>
        </p:spPr>
      </p:pic>
      <p:pic>
        <p:nvPicPr>
          <p:cNvPr id="3" name="图片 2">
            <a:extLst>
              <a:ext uri="{FF2B5EF4-FFF2-40B4-BE49-F238E27FC236}">
                <a16:creationId xmlns:a16="http://schemas.microsoft.com/office/drawing/2014/main" id="{26B03D3C-085B-4DA5-868A-C073D074B079}"/>
              </a:ext>
            </a:extLst>
          </p:cNvPr>
          <p:cNvPicPr>
            <a:picLocks noChangeAspect="1"/>
          </p:cNvPicPr>
          <p:nvPr/>
        </p:nvPicPr>
        <p:blipFill>
          <a:blip r:embed="rId5"/>
          <a:stretch>
            <a:fillRect/>
          </a:stretch>
        </p:blipFill>
        <p:spPr>
          <a:xfrm>
            <a:off x="2163432" y="4464684"/>
            <a:ext cx="8297180" cy="5032086"/>
          </a:xfrm>
          <a:prstGeom prst="rect">
            <a:avLst/>
          </a:prstGeom>
        </p:spPr>
      </p:pic>
    </p:spTree>
    <p:extLst>
      <p:ext uri="{BB962C8B-B14F-4D97-AF65-F5344CB8AC3E}">
        <p14:creationId xmlns:p14="http://schemas.microsoft.com/office/powerpoint/2010/main" val="272771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328F">
            <a:alpha val="100000"/>
          </a:srgbClr>
        </a:solidFill>
        <a:effectLst/>
      </p:bgPr>
    </p:bg>
    <p:spTree>
      <p:nvGrpSpPr>
        <p:cNvPr id="1" name=""/>
        <p:cNvGrpSpPr/>
        <p:nvPr/>
      </p:nvGrpSpPr>
      <p:grpSpPr>
        <a:xfrm>
          <a:off x="0" y="0"/>
          <a:ext cx="0" cy="0"/>
          <a:chOff x="0" y="0"/>
          <a:chExt cx="0" cy="0"/>
        </a:xfrm>
      </p:grpSpPr>
      <p:pic>
        <p:nvPicPr>
          <p:cNvPr id="130002" name="image 130002"/>
          <p:cNvPicPr>
            <a:picLocks noChangeAspect="1"/>
          </p:cNvPicPr>
          <p:nvPr/>
        </p:nvPicPr>
        <p:blipFill>
          <a:blip r:embed="rId2"/>
          <a:srcRect/>
          <a:stretch>
            <a:fillRect/>
          </a:stretch>
        </p:blipFill>
        <p:spPr>
          <a:xfrm>
            <a:off x="-25400" y="8966200"/>
            <a:ext cx="24384000" cy="4749800"/>
          </a:xfrm>
          <a:prstGeom prst="rect">
            <a:avLst/>
          </a:prstGeom>
        </p:spPr>
      </p:pic>
      <p:sp>
        <p:nvSpPr>
          <p:cNvPr id="130003" name="Object 130003"/>
          <p:cNvSpPr txBox="1"/>
          <p:nvPr/>
        </p:nvSpPr>
        <p:spPr>
          <a:xfrm>
            <a:off x="22092953" y="1016000"/>
            <a:ext cx="1168400" cy="3960446"/>
          </a:xfrm>
          <a:prstGeom prst="rect">
            <a:avLst/>
          </a:prstGeom>
        </p:spPr>
        <p:txBody>
          <a:bodyPr vert="eaVert" rtlCol="0" anchor="t" anchorCtr="0">
            <a:noAutofit/>
          </a:bodyPr>
          <a:lstStyle/>
          <a:p>
            <a:pPr algn="l">
              <a:lnSpc>
                <a:spcPct val="85833"/>
              </a:lnSpc>
            </a:pPr>
            <a:r>
              <a:rPr lang="en-US" sz="2620" b="0" i="0" dirty="0">
                <a:solidFill>
                  <a:srgbClr val="FFFFFF">
                    <a:alpha val="100000"/>
                  </a:srgbClr>
                </a:solidFill>
                <a:latin typeface="SourceHanSansSC-Medium"/>
                <a:ea typeface="SourceHanSansSC-Medium"/>
              </a:rPr>
              <a:t>—</a:t>
            </a:r>
            <a:endParaRPr lang="en-US" dirty="0"/>
          </a:p>
          <a:p>
            <a:pPr algn="l">
              <a:lnSpc>
                <a:spcPct val="85833"/>
              </a:lnSpc>
            </a:pPr>
            <a:r>
              <a:rPr lang="en-US" sz="2620" b="0" i="0" dirty="0">
                <a:solidFill>
                  <a:srgbClr val="FFFFFF">
                    <a:alpha val="100000"/>
                  </a:srgbClr>
                </a:solidFill>
                <a:latin typeface="SourceHanSansSC-Medium"/>
                <a:ea typeface="SourceHanSansSC-Medium"/>
              </a:rPr>
              <a:t>NANPING</a:t>
            </a:r>
            <a:endParaRPr lang="en-US" dirty="0"/>
          </a:p>
          <a:p>
            <a:pPr>
              <a:lnSpc>
                <a:spcPct val="85833"/>
              </a:lnSpc>
            </a:pPr>
            <a:r>
              <a:rPr lang="en-US" sz="2620" dirty="0">
                <a:solidFill>
                  <a:srgbClr val="FFFFFF">
                    <a:alpha val="100000"/>
                  </a:srgbClr>
                </a:solidFill>
                <a:latin typeface="SourceHanSansSC-Medium"/>
                <a:ea typeface="SourceHanSansSC-Medium"/>
              </a:rPr>
              <a:t>Welcome to NP</a:t>
            </a:r>
            <a:endParaRPr lang="en-US" dirty="0"/>
          </a:p>
        </p:txBody>
      </p:sp>
      <p:pic>
        <p:nvPicPr>
          <p:cNvPr id="130004" name="image 130004"/>
          <p:cNvPicPr>
            <a:picLocks noChangeAspect="1"/>
          </p:cNvPicPr>
          <p:nvPr/>
        </p:nvPicPr>
        <p:blipFill>
          <a:blip r:embed="rId3"/>
          <a:srcRect/>
          <a:stretch>
            <a:fillRect/>
          </a:stretch>
        </p:blipFill>
        <p:spPr>
          <a:xfrm>
            <a:off x="4076700" y="1219200"/>
            <a:ext cx="139700" cy="1727200"/>
          </a:xfrm>
          <a:prstGeom prst="rect">
            <a:avLst/>
          </a:prstGeom>
        </p:spPr>
      </p:pic>
      <p:sp>
        <p:nvSpPr>
          <p:cNvPr id="130005" name="Object 130005"/>
          <p:cNvSpPr txBox="1"/>
          <p:nvPr/>
        </p:nvSpPr>
        <p:spPr>
          <a:xfrm>
            <a:off x="1282700" y="790924"/>
            <a:ext cx="4546600" cy="2273300"/>
          </a:xfrm>
          <a:prstGeom prst="rect">
            <a:avLst/>
          </a:prstGeom>
        </p:spPr>
        <p:txBody>
          <a:bodyPr vert="horz" rtlCol="0" anchor="t" anchorCtr="0">
            <a:noAutofit/>
          </a:bodyPr>
          <a:lstStyle/>
          <a:p>
            <a:pPr algn="l">
              <a:lnSpc>
                <a:spcPct val="100000"/>
              </a:lnSpc>
            </a:pPr>
            <a:r>
              <a:rPr lang="en-US" sz="14890" b="0" i="0" dirty="0">
                <a:solidFill>
                  <a:srgbClr val="FFFFFF">
                    <a:alpha val="100000"/>
                  </a:srgbClr>
                </a:solidFill>
                <a:latin typeface="SourceHanSansSC-Bold"/>
                <a:ea typeface="SourceHanSansSC-Bold"/>
              </a:rPr>
              <a:t>0</a:t>
            </a:r>
            <a:r>
              <a:rPr lang="en-US" altLang="zh-CN" sz="14890" dirty="0">
                <a:solidFill>
                  <a:srgbClr val="FFFFFF">
                    <a:alpha val="100000"/>
                  </a:srgbClr>
                </a:solidFill>
                <a:latin typeface="SourceHanSansSC-Bold"/>
                <a:ea typeface="SourceHanSansSC-Bold"/>
              </a:rPr>
              <a:t>5</a:t>
            </a:r>
            <a:endParaRPr lang="en-US" dirty="0"/>
          </a:p>
        </p:txBody>
      </p:sp>
      <p:sp>
        <p:nvSpPr>
          <p:cNvPr id="130006" name="Object 130006"/>
          <p:cNvSpPr txBox="1"/>
          <p:nvPr/>
        </p:nvSpPr>
        <p:spPr>
          <a:xfrm>
            <a:off x="5016500" y="1766346"/>
            <a:ext cx="7150100" cy="1180053"/>
          </a:xfrm>
          <a:prstGeom prst="rect">
            <a:avLst/>
          </a:prstGeom>
        </p:spPr>
        <p:txBody>
          <a:bodyPr vert="horz" rtlCol="0" anchor="t" anchorCtr="0">
            <a:noAutofit/>
          </a:bodyPr>
          <a:lstStyle/>
          <a:p>
            <a:pPr algn="l">
              <a:lnSpc>
                <a:spcPct val="100000"/>
              </a:lnSpc>
            </a:pPr>
            <a:r>
              <a:rPr lang="en-US" sz="3670" b="0" i="0" dirty="0">
                <a:solidFill>
                  <a:srgbClr val="FFFFFF">
                    <a:alpha val="100000"/>
                  </a:srgbClr>
                </a:solidFill>
                <a:latin typeface="SourceHanSansSC-Medium"/>
                <a:ea typeface="SourceHanSansSC-Medium"/>
              </a:rPr>
              <a:t>About NP</a:t>
            </a:r>
          </a:p>
          <a:p>
            <a:pPr algn="l">
              <a:lnSpc>
                <a:spcPct val="100000"/>
              </a:lnSpc>
            </a:pPr>
            <a:r>
              <a:rPr lang="zh-CN" altLang="en-US" sz="3670" dirty="0">
                <a:solidFill>
                  <a:srgbClr val="FFFFFF">
                    <a:alpha val="100000"/>
                  </a:srgbClr>
                </a:solidFill>
                <a:latin typeface="SourceHanSansSC-Medium"/>
                <a:ea typeface="SourceHanSansSC-Medium"/>
              </a:rPr>
              <a:t>关于南平</a:t>
            </a:r>
            <a:endParaRPr lang="en-US" dirty="0"/>
          </a:p>
        </p:txBody>
      </p:sp>
      <p:sp>
        <p:nvSpPr>
          <p:cNvPr id="130007" name="Object 130007"/>
          <p:cNvSpPr txBox="1"/>
          <p:nvPr/>
        </p:nvSpPr>
        <p:spPr>
          <a:xfrm>
            <a:off x="13011942" y="4244516"/>
            <a:ext cx="6905336" cy="1054100"/>
          </a:xfrm>
          <a:prstGeom prst="rect">
            <a:avLst/>
          </a:prstGeom>
        </p:spPr>
        <p:txBody>
          <a:bodyPr vert="horz" rtlCol="0" anchor="t" anchorCtr="0">
            <a:noAutofit/>
          </a:bodyPr>
          <a:lstStyle/>
          <a:p>
            <a:pPr>
              <a:lnSpc>
                <a:spcPct val="100000"/>
              </a:lnSpc>
            </a:pPr>
            <a:r>
              <a:rPr lang="zh-CN" altLang="en-US" sz="6900" dirty="0">
                <a:solidFill>
                  <a:srgbClr val="FFFFFF">
                    <a:alpha val="100000"/>
                  </a:srgbClr>
                </a:solidFill>
                <a:latin typeface="SourceHanSansSC-Heavy"/>
                <a:ea typeface="SourceHanSansSC-Heavy"/>
              </a:rPr>
              <a:t>火车站改名</a:t>
            </a:r>
            <a:endParaRPr lang="en-US" dirty="0"/>
          </a:p>
        </p:txBody>
      </p:sp>
      <p:sp>
        <p:nvSpPr>
          <p:cNvPr id="130008" name="Object 130008"/>
          <p:cNvSpPr txBox="1"/>
          <p:nvPr/>
        </p:nvSpPr>
        <p:spPr>
          <a:xfrm>
            <a:off x="13011942" y="5599461"/>
            <a:ext cx="10733810" cy="3708924"/>
          </a:xfrm>
          <a:prstGeom prst="rect">
            <a:avLst/>
          </a:prstGeom>
        </p:spPr>
        <p:txBody>
          <a:bodyPr vert="horz" rtlCol="0" anchor="t" anchorCtr="0">
            <a:noAutofit/>
          </a:bodyPr>
          <a:lstStyle/>
          <a:p>
            <a:pPr>
              <a:lnSpc>
                <a:spcPct val="151666"/>
              </a:lnSpc>
            </a:pPr>
            <a:r>
              <a:rPr lang="zh-CN" altLang="en-US" sz="3700" dirty="0">
                <a:solidFill>
                  <a:srgbClr val="FFFFFF">
                    <a:alpha val="100000"/>
                  </a:srgbClr>
                </a:solidFill>
                <a:latin typeface="SourceHanSansSC-Medium"/>
                <a:ea typeface="SourceHanSansSC-Medium"/>
              </a:rPr>
              <a:t>对于，我们来说，这次火车站改名对于我们来说最大的影响是武夷山东站改名为南平市站，武夷山北站不变，还有南平北改名延平站等。对于购票换乘来说，这应该十分注意。</a:t>
            </a:r>
            <a:endParaRPr lang="en-US" altLang="zh-CN" sz="3700" dirty="0">
              <a:solidFill>
                <a:srgbClr val="FFFFFF">
                  <a:alpha val="100000"/>
                </a:srgbClr>
              </a:solidFill>
              <a:latin typeface="SourceHanSansSC-Medium"/>
              <a:ea typeface="SourceHanSansSC-Medium"/>
            </a:endParaRPr>
          </a:p>
        </p:txBody>
      </p:sp>
      <p:pic>
        <p:nvPicPr>
          <p:cNvPr id="9" name="image 2000015">
            <a:extLst>
              <a:ext uri="{FF2B5EF4-FFF2-40B4-BE49-F238E27FC236}">
                <a16:creationId xmlns:a16="http://schemas.microsoft.com/office/drawing/2014/main" id="{94DB7AD5-43B2-4DDD-9C0A-E59265668A61}"/>
              </a:ext>
            </a:extLst>
          </p:cNvPr>
          <p:cNvPicPr>
            <a:picLocks noChangeAspect="1"/>
          </p:cNvPicPr>
          <p:nvPr/>
        </p:nvPicPr>
        <p:blipFill>
          <a:blip r:embed="rId4"/>
          <a:srcRect/>
          <a:stretch>
            <a:fillRect/>
          </a:stretch>
        </p:blipFill>
        <p:spPr>
          <a:xfrm>
            <a:off x="11502736" y="3921821"/>
            <a:ext cx="45719" cy="7421718"/>
          </a:xfrm>
          <a:prstGeom prst="rect">
            <a:avLst/>
          </a:prstGeom>
        </p:spPr>
      </p:pic>
      <p:pic>
        <p:nvPicPr>
          <p:cNvPr id="4" name="图片 3">
            <a:extLst>
              <a:ext uri="{FF2B5EF4-FFF2-40B4-BE49-F238E27FC236}">
                <a16:creationId xmlns:a16="http://schemas.microsoft.com/office/drawing/2014/main" id="{6C9D8E7D-E66A-4BD1-B26E-C9CB4522D033}"/>
              </a:ext>
            </a:extLst>
          </p:cNvPr>
          <p:cNvPicPr>
            <a:picLocks noChangeAspect="1"/>
          </p:cNvPicPr>
          <p:nvPr/>
        </p:nvPicPr>
        <p:blipFill>
          <a:blip r:embed="rId5"/>
          <a:srcRect/>
          <a:stretch/>
        </p:blipFill>
        <p:spPr>
          <a:xfrm>
            <a:off x="2303294" y="4634261"/>
            <a:ext cx="8439131" cy="5080000"/>
          </a:xfrm>
          <a:prstGeom prst="rect">
            <a:avLst/>
          </a:prstGeom>
        </p:spPr>
      </p:pic>
    </p:spTree>
    <p:extLst>
      <p:ext uri="{BB962C8B-B14F-4D97-AF65-F5344CB8AC3E}">
        <p14:creationId xmlns:p14="http://schemas.microsoft.com/office/powerpoint/2010/main" val="2583939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3">
    <p:bg>
      <p:bgPr>
        <a:solidFill>
          <a:srgbClr val="0D328F">
            <a:alpha val="100000"/>
          </a:srgbClr>
        </a:solidFill>
        <a:effectLst/>
      </p:bgPr>
    </p:bg>
    <p:spTree>
      <p:nvGrpSpPr>
        <p:cNvPr id="1" name=""/>
        <p:cNvGrpSpPr/>
        <p:nvPr/>
      </p:nvGrpSpPr>
      <p:grpSpPr>
        <a:xfrm>
          <a:off x="0" y="0"/>
          <a:ext cx="0" cy="0"/>
          <a:chOff x="0" y="0"/>
          <a:chExt cx="0" cy="0"/>
        </a:xfrm>
      </p:grpSpPr>
      <p:pic>
        <p:nvPicPr>
          <p:cNvPr id="230002" name="image 230002"/>
          <p:cNvPicPr>
            <a:picLocks noChangeAspect="1"/>
          </p:cNvPicPr>
          <p:nvPr/>
        </p:nvPicPr>
        <p:blipFill>
          <a:blip r:embed="rId2"/>
          <a:srcRect/>
          <a:stretch>
            <a:fillRect/>
          </a:stretch>
        </p:blipFill>
        <p:spPr>
          <a:xfrm>
            <a:off x="14490700" y="5359400"/>
            <a:ext cx="1282700" cy="711200"/>
          </a:xfrm>
          <a:prstGeom prst="rect">
            <a:avLst/>
          </a:prstGeom>
        </p:spPr>
      </p:pic>
      <p:sp>
        <p:nvSpPr>
          <p:cNvPr id="230003" name="Object 230003"/>
          <p:cNvSpPr txBox="1"/>
          <p:nvPr/>
        </p:nvSpPr>
        <p:spPr>
          <a:xfrm>
            <a:off x="4781550" y="5611209"/>
            <a:ext cx="14833600" cy="1523999"/>
          </a:xfrm>
          <a:prstGeom prst="rect">
            <a:avLst/>
          </a:prstGeom>
        </p:spPr>
        <p:txBody>
          <a:bodyPr vert="horz" rtlCol="0" anchor="t" anchorCtr="0">
            <a:noAutofit/>
          </a:bodyPr>
          <a:lstStyle/>
          <a:p>
            <a:pPr algn="ctr">
              <a:lnSpc>
                <a:spcPct val="100000"/>
              </a:lnSpc>
            </a:pPr>
            <a:r>
              <a:rPr lang="en-US" sz="10000" b="0" i="0" dirty="0">
                <a:solidFill>
                  <a:srgbClr val="FFFFFF">
                    <a:alpha val="100000"/>
                  </a:srgbClr>
                </a:solidFill>
                <a:latin typeface="SourceHanSansSC-Heavy"/>
                <a:ea typeface="SourceHanSansSC-Heavy"/>
              </a:rPr>
              <a:t>THANKS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D328F">
            <a:alpha val="100000"/>
          </a:srgbClr>
        </a:solidFill>
        <a:effectLst/>
      </p:bgPr>
    </p:bg>
    <p:spTree>
      <p:nvGrpSpPr>
        <p:cNvPr id="1" name=""/>
        <p:cNvGrpSpPr/>
        <p:nvPr/>
      </p:nvGrpSpPr>
      <p:grpSpPr>
        <a:xfrm>
          <a:off x="0" y="0"/>
          <a:ext cx="0" cy="0"/>
          <a:chOff x="0" y="0"/>
          <a:chExt cx="0" cy="0"/>
        </a:xfrm>
      </p:grpSpPr>
      <p:pic>
        <p:nvPicPr>
          <p:cNvPr id="20002" name="image 20002"/>
          <p:cNvPicPr>
            <a:picLocks noChangeAspect="1"/>
          </p:cNvPicPr>
          <p:nvPr/>
        </p:nvPicPr>
        <p:blipFill>
          <a:blip r:embed="rId2"/>
          <a:srcRect/>
          <a:stretch>
            <a:fillRect/>
          </a:stretch>
        </p:blipFill>
        <p:spPr>
          <a:xfrm>
            <a:off x="-88900" y="0"/>
            <a:ext cx="24472900" cy="13868400"/>
          </a:xfrm>
          <a:prstGeom prst="rect">
            <a:avLst/>
          </a:prstGeom>
        </p:spPr>
      </p:pic>
      <p:sp>
        <p:nvSpPr>
          <p:cNvPr id="20003" name="Object 20003"/>
          <p:cNvSpPr txBox="1"/>
          <p:nvPr/>
        </p:nvSpPr>
        <p:spPr>
          <a:xfrm>
            <a:off x="5842440" y="3309381"/>
            <a:ext cx="12699120" cy="2539999"/>
          </a:xfrm>
          <a:prstGeom prst="rect">
            <a:avLst/>
          </a:prstGeom>
        </p:spPr>
        <p:txBody>
          <a:bodyPr vert="horz" rtlCol="0" anchor="t" anchorCtr="0">
            <a:noAutofit/>
          </a:bodyPr>
          <a:lstStyle/>
          <a:p>
            <a:pPr algn="ctr">
              <a:lnSpc>
                <a:spcPct val="100000"/>
              </a:lnSpc>
            </a:pPr>
            <a:r>
              <a:rPr lang="zh-CN" altLang="en-US" sz="8700" dirty="0">
                <a:solidFill>
                  <a:srgbClr val="FFFFFF">
                    <a:alpha val="100000"/>
                  </a:srgbClr>
                </a:solidFill>
                <a:latin typeface="SourceHanSansSC-Heavy"/>
                <a:ea typeface="SourceHanSansSC-Heavy"/>
              </a:rPr>
              <a:t>南平在哪里</a:t>
            </a:r>
            <a:r>
              <a:rPr lang="en-US" sz="8700" b="0" i="0" dirty="0">
                <a:solidFill>
                  <a:srgbClr val="FFFFFF">
                    <a:alpha val="100000"/>
                  </a:srgbClr>
                </a:solidFill>
                <a:latin typeface="SourceHanSansSC-Heavy"/>
                <a:ea typeface="SourceHanSansSC-Heavy"/>
              </a:rPr>
              <a:t>?</a:t>
            </a:r>
          </a:p>
          <a:p>
            <a:pPr algn="ctr">
              <a:lnSpc>
                <a:spcPct val="100000"/>
              </a:lnSpc>
            </a:pPr>
            <a:r>
              <a:rPr lang="zh-CN" altLang="en-US" sz="4800" dirty="0">
                <a:solidFill>
                  <a:srgbClr val="FFFFFF">
                    <a:alpha val="100000"/>
                  </a:srgbClr>
                </a:solidFill>
                <a:latin typeface="SourceHanSansSC-Heavy"/>
                <a:ea typeface="SourceHanSansSC-Heavy"/>
              </a:rPr>
              <a:t>（</a:t>
            </a:r>
            <a:r>
              <a:rPr lang="en-US" altLang="zh-CN" sz="4800" dirty="0">
                <a:solidFill>
                  <a:srgbClr val="FFFFFF">
                    <a:alpha val="100000"/>
                  </a:srgbClr>
                </a:solidFill>
                <a:latin typeface="SourceHanSansSC-Heavy"/>
                <a:ea typeface="SourceHanSansSC-Heavy"/>
              </a:rPr>
              <a:t>Where is NANPING?)</a:t>
            </a:r>
            <a:endParaRPr lang="en-US" sz="4800" dirty="0"/>
          </a:p>
        </p:txBody>
      </p:sp>
      <p:sp>
        <p:nvSpPr>
          <p:cNvPr id="20004" name="Object 20004"/>
          <p:cNvSpPr txBox="1"/>
          <p:nvPr/>
        </p:nvSpPr>
        <p:spPr>
          <a:xfrm>
            <a:off x="5930900" y="5849380"/>
            <a:ext cx="16687800" cy="2540000"/>
          </a:xfrm>
          <a:prstGeom prst="rect">
            <a:avLst/>
          </a:prstGeom>
        </p:spPr>
        <p:txBody>
          <a:bodyPr vert="horz" rtlCol="0" anchor="t" anchorCtr="0">
            <a:noAutofit/>
          </a:bodyPr>
          <a:lstStyle/>
          <a:p>
            <a:pPr>
              <a:lnSpc>
                <a:spcPct val="151666"/>
              </a:lnSpc>
            </a:pPr>
            <a:r>
              <a:rPr lang="en-US" sz="3700" b="0" i="0" dirty="0">
                <a:solidFill>
                  <a:srgbClr val="FFFFFF">
                    <a:alpha val="100000"/>
                  </a:srgbClr>
                </a:solidFill>
                <a:latin typeface="SourceHanSansSC-Medium"/>
                <a:ea typeface="SourceHanSansSC-Medium"/>
              </a:rPr>
              <a:t>FJ</a:t>
            </a:r>
            <a:r>
              <a:rPr lang="en-US" sz="3700" dirty="0">
                <a:solidFill>
                  <a:srgbClr val="FFFFFF">
                    <a:alpha val="100000"/>
                  </a:srgbClr>
                </a:solidFill>
                <a:latin typeface="SourceHanSansSC-Medium"/>
                <a:ea typeface="SourceHanSansSC-Medium"/>
              </a:rPr>
              <a:t>：  In </a:t>
            </a:r>
            <a:r>
              <a:rPr lang="en-US" sz="3700" dirty="0" err="1">
                <a:solidFill>
                  <a:srgbClr val="FFFFFF">
                    <a:alpha val="100000"/>
                  </a:srgbClr>
                </a:solidFill>
                <a:latin typeface="SourceHanSansSC-Medium"/>
                <a:ea typeface="SourceHanSansSC-Medium"/>
              </a:rPr>
              <a:t>FuJian</a:t>
            </a:r>
            <a:r>
              <a:rPr lang="en-US" sz="3700" dirty="0">
                <a:solidFill>
                  <a:srgbClr val="FFFFFF">
                    <a:alpha val="100000"/>
                  </a:srgbClr>
                </a:solidFill>
                <a:latin typeface="SourceHanSansSC-Medium"/>
                <a:ea typeface="SourceHanSansSC-Medium"/>
              </a:rPr>
              <a:t> </a:t>
            </a:r>
            <a:r>
              <a:rPr lang="zh-CN" altLang="en-US" sz="3700" dirty="0">
                <a:solidFill>
                  <a:srgbClr val="FFFFFF">
                    <a:alpha val="100000"/>
                  </a:srgbClr>
                </a:solidFill>
                <a:latin typeface="SourceHanSansSC-Medium"/>
                <a:ea typeface="SourceHanSansSC-Medium"/>
              </a:rPr>
              <a:t>，南平市位于福建省。</a:t>
            </a:r>
            <a:endParaRPr lang="en-US" dirty="0"/>
          </a:p>
          <a:p>
            <a:pPr>
              <a:lnSpc>
                <a:spcPct val="151666"/>
              </a:lnSpc>
            </a:pPr>
            <a:r>
              <a:rPr lang="en-US" sz="3700" b="0" i="0" dirty="0">
                <a:solidFill>
                  <a:srgbClr val="FFFFFF">
                    <a:alpha val="100000"/>
                  </a:srgbClr>
                </a:solidFill>
                <a:latin typeface="SourceHanSansSC-Medium"/>
                <a:ea typeface="SourceHanSansSC-Medium"/>
              </a:rPr>
              <a:t>N</a:t>
            </a:r>
            <a:r>
              <a:rPr lang="en-US" sz="3700" dirty="0">
                <a:solidFill>
                  <a:srgbClr val="FFFFFF">
                    <a:alpha val="100000"/>
                  </a:srgbClr>
                </a:solidFill>
                <a:latin typeface="SourceHanSansSC-Medium"/>
                <a:ea typeface="SourceHanSansSC-Medium"/>
              </a:rPr>
              <a:t>：   In the north，</a:t>
            </a:r>
            <a:r>
              <a:rPr lang="zh-CN" altLang="en-US" sz="3700" dirty="0">
                <a:solidFill>
                  <a:srgbClr val="FFFFFF">
                    <a:alpha val="100000"/>
                  </a:srgbClr>
                </a:solidFill>
                <a:latin typeface="SourceHanSansSC-Medium"/>
                <a:ea typeface="SourceHanSansSC-Medium"/>
              </a:rPr>
              <a:t>南平市位于福建的北部，称为闽北</a:t>
            </a:r>
            <a:r>
              <a:rPr lang="en-US" sz="3700" b="0" i="0" dirty="0">
                <a:solidFill>
                  <a:srgbClr val="FFFFFF">
                    <a:alpha val="100000"/>
                  </a:srgbClr>
                </a:solidFill>
                <a:latin typeface="SourceHanSansSC-Medium"/>
                <a:ea typeface="SourceHanSansSC-Medium"/>
              </a:rPr>
              <a:t>。</a:t>
            </a:r>
            <a:endParaRPr lang="en-US" dirty="0"/>
          </a:p>
          <a:p>
            <a:pPr>
              <a:lnSpc>
                <a:spcPct val="151666"/>
              </a:lnSpc>
            </a:pPr>
            <a:r>
              <a:rPr lang="en-US" sz="3700" b="0" i="0" dirty="0" err="1">
                <a:solidFill>
                  <a:srgbClr val="FFFFFF">
                    <a:alpha val="100000"/>
                  </a:srgbClr>
                </a:solidFill>
                <a:latin typeface="SourceHanSansSC-Medium"/>
                <a:ea typeface="SourceHanSansSC-Medium"/>
              </a:rPr>
              <a:t>WY</a:t>
            </a:r>
            <a:r>
              <a:rPr lang="en-US" sz="3700" dirty="0" err="1">
                <a:solidFill>
                  <a:srgbClr val="FFFFFF">
                    <a:alpha val="100000"/>
                  </a:srgbClr>
                </a:solidFill>
                <a:latin typeface="SourceHanSansSC-Medium"/>
                <a:ea typeface="SourceHanSansSC-Medium"/>
              </a:rPr>
              <a:t>：Mount</a:t>
            </a:r>
            <a:r>
              <a:rPr lang="en-US" sz="3700" dirty="0">
                <a:solidFill>
                  <a:srgbClr val="FFFFFF">
                    <a:alpha val="100000"/>
                  </a:srgbClr>
                </a:solidFill>
                <a:latin typeface="SourceHanSansSC-Medium"/>
                <a:ea typeface="SourceHanSansSC-Medium"/>
              </a:rPr>
              <a:t> Wuyi，</a:t>
            </a:r>
            <a:r>
              <a:rPr lang="zh-CN" altLang="en-US" sz="3700" dirty="0">
                <a:solidFill>
                  <a:srgbClr val="FFFFFF">
                    <a:alpha val="100000"/>
                  </a:srgbClr>
                </a:solidFill>
                <a:latin typeface="SourceHanSansSC-Medium"/>
                <a:ea typeface="SourceHanSansSC-Medium"/>
              </a:rPr>
              <a:t>你也许不知道南平，但你肯定知道武夷山</a:t>
            </a:r>
            <a:r>
              <a:rPr lang="en-US" sz="3700" b="0" i="0" dirty="0">
                <a:solidFill>
                  <a:srgbClr val="FFFFFF">
                    <a:alpha val="100000"/>
                  </a:srgbClr>
                </a:solidFill>
                <a:latin typeface="SourceHanSansSC-Medium"/>
                <a:ea typeface="SourceHanSansSC-Medium"/>
              </a:rPr>
              <a: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328F">
            <a:alpha val="100000"/>
          </a:srgbClr>
        </a:solidFill>
        <a:effectLst/>
      </p:bgPr>
    </p:bg>
    <p:spTree>
      <p:nvGrpSpPr>
        <p:cNvPr id="1" name=""/>
        <p:cNvGrpSpPr/>
        <p:nvPr/>
      </p:nvGrpSpPr>
      <p:grpSpPr>
        <a:xfrm>
          <a:off x="0" y="0"/>
          <a:ext cx="0" cy="0"/>
          <a:chOff x="0" y="0"/>
          <a:chExt cx="0" cy="0"/>
        </a:xfrm>
      </p:grpSpPr>
      <p:pic>
        <p:nvPicPr>
          <p:cNvPr id="20002" name="image 20002"/>
          <p:cNvPicPr>
            <a:picLocks noChangeAspect="1"/>
          </p:cNvPicPr>
          <p:nvPr/>
        </p:nvPicPr>
        <p:blipFill>
          <a:blip r:embed="rId2"/>
          <a:srcRect/>
          <a:stretch>
            <a:fillRect/>
          </a:stretch>
        </p:blipFill>
        <p:spPr>
          <a:xfrm>
            <a:off x="-88900" y="0"/>
            <a:ext cx="24472900" cy="13868400"/>
          </a:xfrm>
          <a:prstGeom prst="rect">
            <a:avLst/>
          </a:prstGeom>
        </p:spPr>
      </p:pic>
      <p:sp>
        <p:nvSpPr>
          <p:cNvPr id="20003" name="Object 20003"/>
          <p:cNvSpPr txBox="1"/>
          <p:nvPr/>
        </p:nvSpPr>
        <p:spPr>
          <a:xfrm>
            <a:off x="5842440" y="2042854"/>
            <a:ext cx="12699120" cy="2539999"/>
          </a:xfrm>
          <a:prstGeom prst="rect">
            <a:avLst/>
          </a:prstGeom>
        </p:spPr>
        <p:txBody>
          <a:bodyPr vert="horz" rtlCol="0" anchor="t" anchorCtr="0">
            <a:noAutofit/>
          </a:bodyPr>
          <a:lstStyle/>
          <a:p>
            <a:pPr algn="ctr">
              <a:lnSpc>
                <a:spcPct val="100000"/>
              </a:lnSpc>
            </a:pPr>
            <a:r>
              <a:rPr lang="zh-CN" altLang="en-US" sz="8700" dirty="0">
                <a:solidFill>
                  <a:srgbClr val="FFFFFF">
                    <a:alpha val="100000"/>
                  </a:srgbClr>
                </a:solidFill>
                <a:latin typeface="SourceHanSansSC-Heavy"/>
                <a:ea typeface="SourceHanSansSC-Heavy"/>
              </a:rPr>
              <a:t>关于南平</a:t>
            </a:r>
            <a:endParaRPr lang="en-US" altLang="zh-CN" sz="8700" dirty="0">
              <a:solidFill>
                <a:srgbClr val="FFFFFF">
                  <a:alpha val="100000"/>
                </a:srgbClr>
              </a:solidFill>
              <a:latin typeface="SourceHanSansSC-Heavy"/>
              <a:ea typeface="SourceHanSansSC-Heavy"/>
            </a:endParaRPr>
          </a:p>
          <a:p>
            <a:pPr algn="ctr">
              <a:lnSpc>
                <a:spcPct val="100000"/>
              </a:lnSpc>
            </a:pPr>
            <a:r>
              <a:rPr lang="zh-CN" altLang="en-US" sz="4800" dirty="0">
                <a:solidFill>
                  <a:srgbClr val="FFFFFF">
                    <a:alpha val="100000"/>
                  </a:srgbClr>
                </a:solidFill>
                <a:latin typeface="SourceHanSansSC-Heavy"/>
                <a:ea typeface="SourceHanSansSC-Heavy"/>
              </a:rPr>
              <a:t>（</a:t>
            </a:r>
            <a:r>
              <a:rPr lang="en-US" altLang="zh-CN" sz="4800" dirty="0">
                <a:solidFill>
                  <a:srgbClr val="FFFFFF">
                    <a:alpha val="100000"/>
                  </a:srgbClr>
                </a:solidFill>
                <a:latin typeface="SourceHanSansSC-Heavy"/>
                <a:ea typeface="SourceHanSansSC-Heavy"/>
              </a:rPr>
              <a:t>About NANPING)</a:t>
            </a:r>
          </a:p>
          <a:p>
            <a:pPr algn="ctr">
              <a:lnSpc>
                <a:spcPct val="100000"/>
              </a:lnSpc>
            </a:pPr>
            <a:endParaRPr lang="en-US" altLang="zh-CN" sz="4800" dirty="0"/>
          </a:p>
          <a:p>
            <a:pPr algn="ctr">
              <a:lnSpc>
                <a:spcPct val="100000"/>
              </a:lnSpc>
            </a:pPr>
            <a:endParaRPr lang="en-US" sz="4800" dirty="0"/>
          </a:p>
        </p:txBody>
      </p:sp>
      <p:sp>
        <p:nvSpPr>
          <p:cNvPr id="20004" name="Object 20004"/>
          <p:cNvSpPr txBox="1"/>
          <p:nvPr/>
        </p:nvSpPr>
        <p:spPr>
          <a:xfrm>
            <a:off x="5842440" y="6618761"/>
            <a:ext cx="16687800" cy="2540000"/>
          </a:xfrm>
          <a:prstGeom prst="rect">
            <a:avLst/>
          </a:prstGeom>
        </p:spPr>
        <p:txBody>
          <a:bodyPr vert="horz" rtlCol="0" anchor="t" anchorCtr="0">
            <a:noAutofit/>
          </a:bodyPr>
          <a:lstStyle/>
          <a:p>
            <a:pPr>
              <a:lnSpc>
                <a:spcPct val="151666"/>
              </a:lnSpc>
            </a:pPr>
            <a:endParaRPr lang="en-US" dirty="0"/>
          </a:p>
        </p:txBody>
      </p:sp>
      <p:sp>
        <p:nvSpPr>
          <p:cNvPr id="5" name="Object 30004">
            <a:extLst>
              <a:ext uri="{FF2B5EF4-FFF2-40B4-BE49-F238E27FC236}">
                <a16:creationId xmlns:a16="http://schemas.microsoft.com/office/drawing/2014/main" id="{8338CA0B-2DE8-4638-BBD7-6817153E9E99}"/>
              </a:ext>
            </a:extLst>
          </p:cNvPr>
          <p:cNvSpPr txBox="1"/>
          <p:nvPr/>
        </p:nvSpPr>
        <p:spPr>
          <a:xfrm>
            <a:off x="3460750" y="4823122"/>
            <a:ext cx="17462500" cy="4229100"/>
          </a:xfrm>
          <a:prstGeom prst="rect">
            <a:avLst/>
          </a:prstGeom>
        </p:spPr>
        <p:txBody>
          <a:bodyPr vert="horz" rtlCol="0" anchor="t" anchorCtr="0">
            <a:noAutofit/>
          </a:bodyPr>
          <a:lstStyle/>
          <a:p>
            <a:pPr>
              <a:lnSpc>
                <a:spcPct val="187500"/>
              </a:lnSpc>
            </a:pPr>
            <a:r>
              <a:rPr lang="zh-CN" altLang="en-US" sz="3000" dirty="0">
                <a:solidFill>
                  <a:srgbClr val="FFFFFF">
                    <a:alpha val="100000"/>
                  </a:srgbClr>
                </a:solidFill>
                <a:latin typeface="SourceHanSansSC-Medium"/>
                <a:ea typeface="SourceHanSansSC-Medium"/>
              </a:rPr>
              <a:t>南平地处福建省北部、闽江源头，位于闽、浙、赣三省交界处，俗称“闽北”，下辖二区三市五县，人口</a:t>
            </a:r>
            <a:r>
              <a:rPr lang="en-US" altLang="zh-CN" sz="3000" dirty="0">
                <a:solidFill>
                  <a:srgbClr val="FFFFFF">
                    <a:alpha val="100000"/>
                  </a:srgbClr>
                </a:solidFill>
                <a:latin typeface="SourceHanSansSC-Medium"/>
                <a:ea typeface="SourceHanSansSC-Medium"/>
              </a:rPr>
              <a:t>319</a:t>
            </a:r>
            <a:r>
              <a:rPr lang="zh-CN" altLang="en-US" sz="3000" dirty="0">
                <a:solidFill>
                  <a:srgbClr val="FFFFFF">
                    <a:alpha val="100000"/>
                  </a:srgbClr>
                </a:solidFill>
                <a:latin typeface="SourceHanSansSC-Medium"/>
                <a:ea typeface="SourceHanSansSC-Medium"/>
              </a:rPr>
              <a:t>万人，面积</a:t>
            </a:r>
            <a:r>
              <a:rPr lang="en-US" altLang="zh-CN" sz="3000" dirty="0">
                <a:solidFill>
                  <a:srgbClr val="FFFFFF">
                    <a:alpha val="100000"/>
                  </a:srgbClr>
                </a:solidFill>
                <a:latin typeface="SourceHanSansSC-Medium"/>
                <a:ea typeface="SourceHanSansSC-Medium"/>
              </a:rPr>
              <a:t>2.63</a:t>
            </a:r>
            <a:r>
              <a:rPr lang="zh-CN" altLang="en-US" sz="3000" dirty="0">
                <a:solidFill>
                  <a:srgbClr val="FFFFFF">
                    <a:alpha val="100000"/>
                  </a:srgbClr>
                </a:solidFill>
                <a:latin typeface="SourceHanSansSC-Medium"/>
                <a:ea typeface="SourceHanSansSC-Medium"/>
              </a:rPr>
              <a:t>万平方公里，是福建省面积最大的设区市，具有中国南方典型的“八山一水一分田”地形特征。当前，福建省委、省政府大力扶持南平和武夷新区发展，京福高铁和一批铁路、高速公路等基础设施建设正在快速推进，特别是“武夷新区”正进入全面开发建设阶段，南平的生态、空间、资源等后发优势更加凸显，发展前景十分广阔。</a:t>
            </a:r>
            <a:r>
              <a:rPr lang="en-US" altLang="zh-CN" sz="3000" dirty="0">
                <a:solidFill>
                  <a:srgbClr val="FFFFFF">
                    <a:alpha val="100000"/>
                  </a:srgbClr>
                </a:solidFill>
                <a:latin typeface="SourceHanSansSC-Medium"/>
                <a:ea typeface="SourceHanSansSC-Medium"/>
              </a:rPr>
              <a:t>(</a:t>
            </a:r>
            <a:r>
              <a:rPr lang="zh-CN" altLang="en-US" sz="3000" dirty="0">
                <a:solidFill>
                  <a:srgbClr val="FFFFFF">
                    <a:alpha val="100000"/>
                  </a:srgbClr>
                </a:solidFill>
                <a:latin typeface="SourceHanSansSC-Medium"/>
                <a:ea typeface="SourceHanSansSC-Medium"/>
              </a:rPr>
              <a:t>来源：南平市政府官网）</a:t>
            </a:r>
            <a:endParaRPr lang="en-US" dirty="0"/>
          </a:p>
          <a:p>
            <a:pPr algn="l">
              <a:lnSpc>
                <a:spcPct val="187500"/>
              </a:lnSpc>
            </a:pPr>
            <a:endParaRPr lang="en-US" dirty="0"/>
          </a:p>
          <a:p>
            <a:pPr algn="l">
              <a:lnSpc>
                <a:spcPct val="187500"/>
              </a:lnSpc>
            </a:pPr>
            <a:endParaRPr lang="en-US" dirty="0"/>
          </a:p>
        </p:txBody>
      </p:sp>
    </p:spTree>
    <p:extLst>
      <p:ext uri="{BB962C8B-B14F-4D97-AF65-F5344CB8AC3E}">
        <p14:creationId xmlns:p14="http://schemas.microsoft.com/office/powerpoint/2010/main" val="4272682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D328F">
            <a:alpha val="100000"/>
          </a:srgbClr>
        </a:solidFill>
        <a:effectLst/>
      </p:bgPr>
    </p:bg>
    <p:spTree>
      <p:nvGrpSpPr>
        <p:cNvPr id="1" name=""/>
        <p:cNvGrpSpPr/>
        <p:nvPr/>
      </p:nvGrpSpPr>
      <p:grpSpPr>
        <a:xfrm>
          <a:off x="0" y="0"/>
          <a:ext cx="0" cy="0"/>
          <a:chOff x="0" y="0"/>
          <a:chExt cx="0" cy="0"/>
        </a:xfrm>
      </p:grpSpPr>
      <p:pic>
        <p:nvPicPr>
          <p:cNvPr id="40002" name="image 40002"/>
          <p:cNvPicPr>
            <a:picLocks noChangeAspect="1"/>
          </p:cNvPicPr>
          <p:nvPr/>
        </p:nvPicPr>
        <p:blipFill>
          <a:blip r:embed="rId2"/>
          <a:srcRect/>
          <a:stretch>
            <a:fillRect/>
          </a:stretch>
        </p:blipFill>
        <p:spPr>
          <a:xfrm>
            <a:off x="-38100" y="-20782"/>
            <a:ext cx="24422100" cy="13739790"/>
          </a:xfrm>
          <a:prstGeom prst="rect">
            <a:avLst/>
          </a:prstGeom>
        </p:spPr>
      </p:pic>
      <p:pic>
        <p:nvPicPr>
          <p:cNvPr id="40003" name="image 40003"/>
          <p:cNvPicPr>
            <a:picLocks noChangeAspect="1"/>
          </p:cNvPicPr>
          <p:nvPr/>
        </p:nvPicPr>
        <p:blipFill>
          <a:blip r:embed="rId3"/>
          <a:srcRect/>
          <a:stretch>
            <a:fillRect/>
          </a:stretch>
        </p:blipFill>
        <p:spPr>
          <a:xfrm>
            <a:off x="4622800" y="2146300"/>
            <a:ext cx="25400" cy="9410700"/>
          </a:xfrm>
          <a:prstGeom prst="rect">
            <a:avLst/>
          </a:prstGeom>
        </p:spPr>
      </p:pic>
      <p:sp>
        <p:nvSpPr>
          <p:cNvPr id="40004" name="Object 40004"/>
          <p:cNvSpPr txBox="1"/>
          <p:nvPr/>
        </p:nvSpPr>
        <p:spPr>
          <a:xfrm rot="-5400000">
            <a:off x="-2882900" y="5181600"/>
            <a:ext cx="9296400" cy="3073400"/>
          </a:xfrm>
          <a:prstGeom prst="rect">
            <a:avLst/>
          </a:prstGeom>
        </p:spPr>
        <p:txBody>
          <a:bodyPr vert="horz" rtlCol="0" anchor="t" anchorCtr="0">
            <a:noAutofit/>
          </a:bodyPr>
          <a:lstStyle/>
          <a:p>
            <a:pPr algn="l">
              <a:lnSpc>
                <a:spcPct val="156666"/>
              </a:lnSpc>
            </a:pPr>
            <a:r>
              <a:rPr lang="en-US" sz="12860" b="0" i="0" dirty="0">
                <a:solidFill>
                  <a:srgbClr val="FFFFFF">
                    <a:alpha val="100000"/>
                  </a:srgbClr>
                </a:solidFill>
                <a:latin typeface="SourceHanSansSC-Heavy"/>
                <a:ea typeface="SourceHanSansSC-Heavy"/>
              </a:rPr>
              <a:t>CONTENTS</a:t>
            </a:r>
            <a:endParaRPr lang="en-US" dirty="0"/>
          </a:p>
        </p:txBody>
      </p:sp>
      <p:sp>
        <p:nvSpPr>
          <p:cNvPr id="40005" name="Object 40005"/>
          <p:cNvSpPr txBox="1"/>
          <p:nvPr/>
        </p:nvSpPr>
        <p:spPr>
          <a:xfrm>
            <a:off x="5930900" y="3462572"/>
            <a:ext cx="5651500" cy="1155700"/>
          </a:xfrm>
          <a:prstGeom prst="rect">
            <a:avLst/>
          </a:prstGeom>
        </p:spPr>
        <p:txBody>
          <a:bodyPr vert="horz" rtlCol="0" anchor="t" anchorCtr="0">
            <a:noAutofit/>
          </a:bodyPr>
          <a:lstStyle/>
          <a:p>
            <a:pPr>
              <a:lnSpc>
                <a:spcPct val="105000"/>
              </a:lnSpc>
            </a:pPr>
            <a:r>
              <a:rPr lang="en-US" sz="3679" dirty="0">
                <a:solidFill>
                  <a:srgbClr val="FFFFFF">
                    <a:alpha val="100000"/>
                  </a:srgbClr>
                </a:solidFill>
                <a:latin typeface="SourceHanSansSC-Regular"/>
                <a:ea typeface="SourceHanSansSC-Regular"/>
              </a:rPr>
              <a:t>Long history</a:t>
            </a:r>
            <a:endParaRPr lang="en-US" dirty="0"/>
          </a:p>
          <a:p>
            <a:pPr algn="l">
              <a:lnSpc>
                <a:spcPct val="105000"/>
              </a:lnSpc>
            </a:pPr>
            <a:r>
              <a:rPr lang="zh-CN" altLang="en-US" sz="3679" b="0" i="0" dirty="0">
                <a:solidFill>
                  <a:srgbClr val="FFFFFF">
                    <a:alpha val="100000"/>
                  </a:srgbClr>
                </a:solidFill>
                <a:latin typeface="SourceHanSansSC-Regular"/>
                <a:ea typeface="SourceHanSansSC-Regular"/>
              </a:rPr>
              <a:t>历史悠久</a:t>
            </a:r>
            <a:endParaRPr lang="en-US" dirty="0"/>
          </a:p>
        </p:txBody>
      </p:sp>
      <p:sp>
        <p:nvSpPr>
          <p:cNvPr id="40006" name="Object 40006"/>
          <p:cNvSpPr txBox="1"/>
          <p:nvPr/>
        </p:nvSpPr>
        <p:spPr>
          <a:xfrm>
            <a:off x="5930900" y="7234472"/>
            <a:ext cx="7264400" cy="1155700"/>
          </a:xfrm>
          <a:prstGeom prst="rect">
            <a:avLst/>
          </a:prstGeom>
        </p:spPr>
        <p:txBody>
          <a:bodyPr vert="horz" rtlCol="0" anchor="t" anchorCtr="0">
            <a:noAutofit/>
          </a:bodyPr>
          <a:lstStyle/>
          <a:p>
            <a:pPr>
              <a:lnSpc>
                <a:spcPct val="105000"/>
              </a:lnSpc>
            </a:pPr>
            <a:r>
              <a:rPr lang="en-US" sz="3679" dirty="0">
                <a:solidFill>
                  <a:srgbClr val="FFFFFF">
                    <a:alpha val="100000"/>
                  </a:srgbClr>
                </a:solidFill>
                <a:latin typeface="SourceHanSansSC-Regular"/>
                <a:ea typeface="SourceHanSansSC-Regular"/>
              </a:rPr>
              <a:t>Elegant environment</a:t>
            </a:r>
            <a:endParaRPr lang="en-US" dirty="0"/>
          </a:p>
          <a:p>
            <a:pPr algn="l">
              <a:lnSpc>
                <a:spcPct val="105000"/>
              </a:lnSpc>
            </a:pPr>
            <a:r>
              <a:rPr lang="zh-CN" altLang="en-US" sz="3679" b="0" i="0" dirty="0">
                <a:solidFill>
                  <a:srgbClr val="FFFFFF">
                    <a:alpha val="100000"/>
                  </a:srgbClr>
                </a:solidFill>
                <a:latin typeface="SourceHanSansSC-Regular"/>
                <a:ea typeface="SourceHanSansSC-Regular"/>
              </a:rPr>
              <a:t>生态优美</a:t>
            </a:r>
            <a:endParaRPr lang="en-US" dirty="0"/>
          </a:p>
        </p:txBody>
      </p:sp>
      <p:sp>
        <p:nvSpPr>
          <p:cNvPr id="40007" name="Object 40007"/>
          <p:cNvSpPr txBox="1"/>
          <p:nvPr/>
        </p:nvSpPr>
        <p:spPr>
          <a:xfrm>
            <a:off x="5943600" y="10783316"/>
            <a:ext cx="7226300" cy="1155700"/>
          </a:xfrm>
          <a:prstGeom prst="rect">
            <a:avLst/>
          </a:prstGeom>
        </p:spPr>
        <p:txBody>
          <a:bodyPr vert="horz" rtlCol="0" anchor="t" anchorCtr="0">
            <a:noAutofit/>
          </a:bodyPr>
          <a:lstStyle/>
          <a:p>
            <a:pPr algn="l">
              <a:lnSpc>
                <a:spcPct val="100000"/>
              </a:lnSpc>
            </a:pPr>
            <a:r>
              <a:rPr lang="en-US" sz="3679" b="0" i="0" dirty="0">
                <a:solidFill>
                  <a:srgbClr val="FFFFFF">
                    <a:alpha val="100000"/>
                  </a:srgbClr>
                </a:solidFill>
                <a:latin typeface="SourceHanSansSC-Regular"/>
                <a:ea typeface="SourceHanSansSC-Regular"/>
              </a:rPr>
              <a:t>Food</a:t>
            </a:r>
          </a:p>
          <a:p>
            <a:pPr algn="l">
              <a:lnSpc>
                <a:spcPct val="100000"/>
              </a:lnSpc>
            </a:pPr>
            <a:r>
              <a:rPr lang="zh-CN" altLang="en-US" sz="3679" dirty="0">
                <a:solidFill>
                  <a:srgbClr val="FFFFFF">
                    <a:alpha val="100000"/>
                  </a:srgbClr>
                </a:solidFill>
                <a:latin typeface="SourceHanSansSC-Regular"/>
                <a:ea typeface="SourceHanSansSC-Regular"/>
              </a:rPr>
              <a:t>美食</a:t>
            </a:r>
            <a:endParaRPr lang="en-US" dirty="0"/>
          </a:p>
        </p:txBody>
      </p:sp>
      <p:sp>
        <p:nvSpPr>
          <p:cNvPr id="40008" name="Object 40008"/>
          <p:cNvSpPr txBox="1"/>
          <p:nvPr/>
        </p:nvSpPr>
        <p:spPr>
          <a:xfrm>
            <a:off x="14643100" y="10783316"/>
            <a:ext cx="7264400" cy="1155700"/>
          </a:xfrm>
          <a:prstGeom prst="rect">
            <a:avLst/>
          </a:prstGeom>
        </p:spPr>
        <p:txBody>
          <a:bodyPr vert="horz" rtlCol="0" anchor="t" anchorCtr="0">
            <a:noAutofit/>
          </a:bodyPr>
          <a:lstStyle/>
          <a:p>
            <a:r>
              <a:rPr lang="en-US" altLang="zh-CN" sz="3679" dirty="0">
                <a:solidFill>
                  <a:srgbClr val="FFFFFF">
                    <a:alpha val="100000"/>
                  </a:srgbClr>
                </a:solidFill>
                <a:latin typeface="SourceHanSansSC-Regular"/>
                <a:ea typeface="SourceHanSansSC-Regular"/>
              </a:rPr>
              <a:t>Impression Of NP</a:t>
            </a:r>
          </a:p>
          <a:p>
            <a:r>
              <a:rPr lang="zh-CN" altLang="en-US" sz="3679" b="0" i="0" dirty="0">
                <a:solidFill>
                  <a:srgbClr val="FFFFFF">
                    <a:alpha val="100000"/>
                  </a:srgbClr>
                </a:solidFill>
                <a:latin typeface="SourceHanSansSC-Regular"/>
                <a:ea typeface="SourceHanSansSC-Regular"/>
              </a:rPr>
              <a:t>印象南平</a:t>
            </a:r>
            <a:endParaRPr lang="en-US" sz="3679" b="0" i="0" dirty="0">
              <a:solidFill>
                <a:srgbClr val="FFFFFF">
                  <a:alpha val="100000"/>
                </a:srgbClr>
              </a:solidFill>
              <a:latin typeface="SourceHanSansSC-Regular"/>
              <a:ea typeface="SourceHanSansSC-Regular"/>
            </a:endParaRPr>
          </a:p>
          <a:p>
            <a:pPr algn="l">
              <a:lnSpc>
                <a:spcPct val="100000"/>
              </a:lnSpc>
            </a:pPr>
            <a:endParaRPr lang="en-US" dirty="0"/>
          </a:p>
        </p:txBody>
      </p:sp>
      <p:sp>
        <p:nvSpPr>
          <p:cNvPr id="40009" name="Object 40009"/>
          <p:cNvSpPr txBox="1"/>
          <p:nvPr/>
        </p:nvSpPr>
        <p:spPr>
          <a:xfrm>
            <a:off x="14655800" y="7125716"/>
            <a:ext cx="7264400" cy="1259926"/>
          </a:xfrm>
          <a:prstGeom prst="rect">
            <a:avLst/>
          </a:prstGeom>
        </p:spPr>
        <p:txBody>
          <a:bodyPr vert="horz" rtlCol="0" anchor="t" anchorCtr="0">
            <a:noAutofit/>
          </a:bodyPr>
          <a:lstStyle/>
          <a:p>
            <a:r>
              <a:rPr lang="en-US" sz="3679" dirty="0">
                <a:solidFill>
                  <a:srgbClr val="FFFFFF">
                    <a:alpha val="100000"/>
                  </a:srgbClr>
                </a:solidFill>
                <a:latin typeface="SourceHanSansSC-Regular"/>
                <a:ea typeface="SourceHanSansSC-Regular"/>
              </a:rPr>
              <a:t>About NP</a:t>
            </a:r>
          </a:p>
          <a:p>
            <a:r>
              <a:rPr lang="zh-CN" altLang="en-US" sz="3679" b="0" i="0" dirty="0">
                <a:solidFill>
                  <a:srgbClr val="FFFFFF">
                    <a:alpha val="100000"/>
                  </a:srgbClr>
                </a:solidFill>
                <a:latin typeface="SourceHanSansSC-Regular"/>
                <a:ea typeface="SourceHanSansSC-Regular"/>
              </a:rPr>
              <a:t>关于南平</a:t>
            </a:r>
            <a:endParaRPr lang="en-US" sz="3679" b="0" i="0" dirty="0">
              <a:solidFill>
                <a:srgbClr val="FFFFFF">
                  <a:alpha val="100000"/>
                </a:srgbClr>
              </a:solidFill>
              <a:latin typeface="SourceHanSansSC-Regular"/>
              <a:ea typeface="SourceHanSansSC-Regular"/>
            </a:endParaRPr>
          </a:p>
          <a:p>
            <a:pPr algn="l">
              <a:lnSpc>
                <a:spcPct val="100000"/>
              </a:lnSpc>
            </a:pPr>
            <a:endParaRPr lang="en-US" dirty="0"/>
          </a:p>
        </p:txBody>
      </p:sp>
      <p:sp>
        <p:nvSpPr>
          <p:cNvPr id="400010" name="Object 400010"/>
          <p:cNvSpPr txBox="1"/>
          <p:nvPr/>
        </p:nvSpPr>
        <p:spPr>
          <a:xfrm>
            <a:off x="14681200" y="3503324"/>
            <a:ext cx="6676292" cy="1155700"/>
          </a:xfrm>
          <a:prstGeom prst="rect">
            <a:avLst/>
          </a:prstGeom>
        </p:spPr>
        <p:txBody>
          <a:bodyPr vert="horz" rtlCol="0" anchor="t" anchorCtr="0">
            <a:noAutofit/>
          </a:bodyPr>
          <a:lstStyle/>
          <a:p>
            <a:r>
              <a:rPr lang="en-US" sz="3679" dirty="0">
                <a:solidFill>
                  <a:srgbClr val="FFFFFF">
                    <a:alpha val="100000"/>
                  </a:srgbClr>
                </a:solidFill>
                <a:latin typeface="SourceHanSansSC-Regular"/>
                <a:ea typeface="SourceHanSansSC-Regular"/>
              </a:rPr>
              <a:t>Well-known enterprises</a:t>
            </a:r>
            <a:endParaRPr lang="en-US" sz="3679" b="0" i="0" dirty="0">
              <a:solidFill>
                <a:srgbClr val="FFFFFF">
                  <a:alpha val="100000"/>
                </a:srgbClr>
              </a:solidFill>
              <a:latin typeface="SourceHanSansSC-Regular"/>
              <a:ea typeface="SourceHanSansSC-Regular"/>
            </a:endParaRPr>
          </a:p>
          <a:p>
            <a:pPr algn="l">
              <a:lnSpc>
                <a:spcPct val="100000"/>
              </a:lnSpc>
            </a:pPr>
            <a:r>
              <a:rPr lang="zh-CN" altLang="en-US" sz="3679" b="0" i="0" dirty="0">
                <a:solidFill>
                  <a:srgbClr val="FFFFFF">
                    <a:alpha val="100000"/>
                  </a:srgbClr>
                </a:solidFill>
                <a:latin typeface="SourceHanSansSC-Regular"/>
                <a:ea typeface="SourceHanSansSC-Regular"/>
              </a:rPr>
              <a:t>知名企业</a:t>
            </a:r>
            <a:endParaRPr lang="en-US" dirty="0"/>
          </a:p>
        </p:txBody>
      </p:sp>
      <p:sp>
        <p:nvSpPr>
          <p:cNvPr id="400011" name="Object 400011"/>
          <p:cNvSpPr txBox="1"/>
          <p:nvPr/>
        </p:nvSpPr>
        <p:spPr>
          <a:xfrm>
            <a:off x="5981700" y="2344737"/>
            <a:ext cx="5105399" cy="838200"/>
          </a:xfrm>
          <a:prstGeom prst="rect">
            <a:avLst/>
          </a:prstGeom>
        </p:spPr>
        <p:txBody>
          <a:bodyPr vert="horz" rtlCol="0" anchor="t" anchorCtr="0">
            <a:noAutofit/>
          </a:bodyPr>
          <a:lstStyle/>
          <a:p>
            <a:pPr algn="l">
              <a:lnSpc>
                <a:spcPct val="100000"/>
              </a:lnSpc>
            </a:pPr>
            <a:r>
              <a:rPr lang="en-US" sz="5500" b="0" i="0" dirty="0">
                <a:solidFill>
                  <a:srgbClr val="FFFFFF">
                    <a:alpha val="100000"/>
                  </a:srgbClr>
                </a:solidFill>
                <a:latin typeface="SourceHanSansSC-Bold"/>
                <a:ea typeface="SourceHanSansSC-Bold"/>
              </a:rPr>
              <a:t>Part 01</a:t>
            </a:r>
            <a:endParaRPr lang="en-US" dirty="0"/>
          </a:p>
        </p:txBody>
      </p:sp>
      <p:sp>
        <p:nvSpPr>
          <p:cNvPr id="400012" name="Object 400012"/>
          <p:cNvSpPr txBox="1"/>
          <p:nvPr/>
        </p:nvSpPr>
        <p:spPr>
          <a:xfrm>
            <a:off x="14681200" y="2344737"/>
            <a:ext cx="5105399" cy="838200"/>
          </a:xfrm>
          <a:prstGeom prst="rect">
            <a:avLst/>
          </a:prstGeom>
        </p:spPr>
        <p:txBody>
          <a:bodyPr vert="horz" rtlCol="0" anchor="t" anchorCtr="0">
            <a:noAutofit/>
          </a:bodyPr>
          <a:lstStyle/>
          <a:p>
            <a:pPr algn="l">
              <a:lnSpc>
                <a:spcPct val="100000"/>
              </a:lnSpc>
            </a:pPr>
            <a:r>
              <a:rPr lang="en-US" sz="5500" b="0" i="0" dirty="0">
                <a:solidFill>
                  <a:srgbClr val="FFFFFF">
                    <a:alpha val="100000"/>
                  </a:srgbClr>
                </a:solidFill>
                <a:latin typeface="SourceHanSansSC-Bold"/>
                <a:ea typeface="SourceHanSansSC-Bold"/>
              </a:rPr>
              <a:t>Part 04</a:t>
            </a:r>
            <a:endParaRPr lang="en-US" dirty="0"/>
          </a:p>
        </p:txBody>
      </p:sp>
      <p:sp>
        <p:nvSpPr>
          <p:cNvPr id="400013" name="Object 400013"/>
          <p:cNvSpPr txBox="1"/>
          <p:nvPr/>
        </p:nvSpPr>
        <p:spPr>
          <a:xfrm>
            <a:off x="5956300" y="5951537"/>
            <a:ext cx="5105399" cy="838200"/>
          </a:xfrm>
          <a:prstGeom prst="rect">
            <a:avLst/>
          </a:prstGeom>
        </p:spPr>
        <p:txBody>
          <a:bodyPr vert="horz" rtlCol="0" anchor="t" anchorCtr="0">
            <a:noAutofit/>
          </a:bodyPr>
          <a:lstStyle/>
          <a:p>
            <a:pPr algn="l">
              <a:lnSpc>
                <a:spcPct val="100000"/>
              </a:lnSpc>
            </a:pPr>
            <a:r>
              <a:rPr lang="en-US" sz="5500" b="0" i="0" dirty="0">
                <a:solidFill>
                  <a:srgbClr val="FFFFFF">
                    <a:alpha val="100000"/>
                  </a:srgbClr>
                </a:solidFill>
                <a:latin typeface="SourceHanSansSC-Bold"/>
                <a:ea typeface="SourceHanSansSC-Bold"/>
              </a:rPr>
              <a:t>Part 02</a:t>
            </a:r>
            <a:endParaRPr lang="en-US" dirty="0"/>
          </a:p>
        </p:txBody>
      </p:sp>
      <p:sp>
        <p:nvSpPr>
          <p:cNvPr id="400014" name="Object 400014"/>
          <p:cNvSpPr txBox="1"/>
          <p:nvPr/>
        </p:nvSpPr>
        <p:spPr>
          <a:xfrm>
            <a:off x="14655800" y="5951537"/>
            <a:ext cx="5105399" cy="838200"/>
          </a:xfrm>
          <a:prstGeom prst="rect">
            <a:avLst/>
          </a:prstGeom>
        </p:spPr>
        <p:txBody>
          <a:bodyPr vert="horz" rtlCol="0" anchor="t" anchorCtr="0">
            <a:noAutofit/>
          </a:bodyPr>
          <a:lstStyle/>
          <a:p>
            <a:pPr algn="l">
              <a:lnSpc>
                <a:spcPct val="100000"/>
              </a:lnSpc>
            </a:pPr>
            <a:r>
              <a:rPr lang="en-US" sz="5500" b="0" i="0" dirty="0">
                <a:solidFill>
                  <a:srgbClr val="FFFFFF">
                    <a:alpha val="100000"/>
                  </a:srgbClr>
                </a:solidFill>
                <a:latin typeface="SourceHanSansSC-Bold"/>
                <a:ea typeface="SourceHanSansSC-Bold"/>
              </a:rPr>
              <a:t>Part 05</a:t>
            </a:r>
            <a:endParaRPr lang="en-US" dirty="0"/>
          </a:p>
        </p:txBody>
      </p:sp>
      <p:sp>
        <p:nvSpPr>
          <p:cNvPr id="400015" name="Object 400015"/>
          <p:cNvSpPr txBox="1"/>
          <p:nvPr/>
        </p:nvSpPr>
        <p:spPr>
          <a:xfrm>
            <a:off x="5981700" y="9634537"/>
            <a:ext cx="5105399" cy="838200"/>
          </a:xfrm>
          <a:prstGeom prst="rect">
            <a:avLst/>
          </a:prstGeom>
        </p:spPr>
        <p:txBody>
          <a:bodyPr vert="horz" rtlCol="0" anchor="t" anchorCtr="0">
            <a:noAutofit/>
          </a:bodyPr>
          <a:lstStyle/>
          <a:p>
            <a:pPr algn="l">
              <a:lnSpc>
                <a:spcPct val="100000"/>
              </a:lnSpc>
            </a:pPr>
            <a:r>
              <a:rPr lang="en-US" sz="5500" b="0" i="0" dirty="0">
                <a:solidFill>
                  <a:srgbClr val="FFFFFF">
                    <a:alpha val="100000"/>
                  </a:srgbClr>
                </a:solidFill>
                <a:latin typeface="SourceHanSansSC-Bold"/>
                <a:ea typeface="SourceHanSansSC-Bold"/>
              </a:rPr>
              <a:t>Part 03</a:t>
            </a:r>
            <a:endParaRPr lang="en-US" dirty="0"/>
          </a:p>
        </p:txBody>
      </p:sp>
      <p:sp>
        <p:nvSpPr>
          <p:cNvPr id="400016" name="Object 400016"/>
          <p:cNvSpPr txBox="1"/>
          <p:nvPr/>
        </p:nvSpPr>
        <p:spPr>
          <a:xfrm>
            <a:off x="14681200" y="9634537"/>
            <a:ext cx="5105399" cy="838200"/>
          </a:xfrm>
          <a:prstGeom prst="rect">
            <a:avLst/>
          </a:prstGeom>
        </p:spPr>
        <p:txBody>
          <a:bodyPr vert="horz" rtlCol="0" anchor="t" anchorCtr="0">
            <a:noAutofit/>
          </a:bodyPr>
          <a:lstStyle/>
          <a:p>
            <a:pPr algn="l">
              <a:lnSpc>
                <a:spcPct val="100000"/>
              </a:lnSpc>
            </a:pPr>
            <a:r>
              <a:rPr lang="en-US" sz="5500" b="0" i="0" dirty="0">
                <a:solidFill>
                  <a:srgbClr val="FFFFFF">
                    <a:alpha val="100000"/>
                  </a:srgbClr>
                </a:solidFill>
                <a:latin typeface="SourceHanSansSC-Bold"/>
                <a:ea typeface="SourceHanSansSC-Bold"/>
              </a:rPr>
              <a:t>Part 06</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D328F">
            <a:alpha val="100000"/>
          </a:srgbClr>
        </a:solidFill>
        <a:effectLst/>
      </p:bgPr>
    </p:bg>
    <p:spTree>
      <p:nvGrpSpPr>
        <p:cNvPr id="1" name=""/>
        <p:cNvGrpSpPr/>
        <p:nvPr/>
      </p:nvGrpSpPr>
      <p:grpSpPr>
        <a:xfrm>
          <a:off x="0" y="0"/>
          <a:ext cx="0" cy="0"/>
          <a:chOff x="0" y="0"/>
          <a:chExt cx="0" cy="0"/>
        </a:xfrm>
      </p:grpSpPr>
      <p:pic>
        <p:nvPicPr>
          <p:cNvPr id="50002" name="image 50002"/>
          <p:cNvPicPr>
            <a:picLocks noChangeAspect="1"/>
          </p:cNvPicPr>
          <p:nvPr/>
        </p:nvPicPr>
        <p:blipFill>
          <a:blip r:embed="rId2"/>
          <a:srcRect/>
          <a:stretch>
            <a:fillRect/>
          </a:stretch>
        </p:blipFill>
        <p:spPr>
          <a:xfrm>
            <a:off x="9042400" y="7023100"/>
            <a:ext cx="6096000" cy="152400"/>
          </a:xfrm>
          <a:prstGeom prst="rect">
            <a:avLst/>
          </a:prstGeom>
        </p:spPr>
      </p:pic>
      <p:sp>
        <p:nvSpPr>
          <p:cNvPr id="50003" name="Object 50003"/>
          <p:cNvSpPr txBox="1"/>
          <p:nvPr/>
        </p:nvSpPr>
        <p:spPr>
          <a:xfrm>
            <a:off x="6324600" y="4953000"/>
            <a:ext cx="11734799" cy="1905000"/>
          </a:xfrm>
          <a:prstGeom prst="rect">
            <a:avLst/>
          </a:prstGeom>
        </p:spPr>
        <p:txBody>
          <a:bodyPr vert="horz" rtlCol="0" anchor="t" anchorCtr="0">
            <a:noAutofit/>
          </a:bodyPr>
          <a:lstStyle/>
          <a:p>
            <a:pPr algn="ctr">
              <a:lnSpc>
                <a:spcPct val="100000"/>
              </a:lnSpc>
            </a:pPr>
            <a:r>
              <a:rPr lang="en-US" sz="12500" b="0" i="0" dirty="0">
                <a:solidFill>
                  <a:srgbClr val="FFFFFF">
                    <a:alpha val="100000"/>
                  </a:srgbClr>
                </a:solidFill>
                <a:latin typeface="SourceHanSansSC-Bold"/>
                <a:ea typeface="SourceHanSansSC-Bold"/>
              </a:rPr>
              <a:t>Part 01</a:t>
            </a:r>
            <a:endParaRPr lang="en-US" dirty="0"/>
          </a:p>
        </p:txBody>
      </p:sp>
      <p:sp>
        <p:nvSpPr>
          <p:cNvPr id="50004" name="Object 50004"/>
          <p:cNvSpPr txBox="1"/>
          <p:nvPr/>
        </p:nvSpPr>
        <p:spPr>
          <a:xfrm>
            <a:off x="5234354" y="7935912"/>
            <a:ext cx="14579600" cy="685799"/>
          </a:xfrm>
          <a:prstGeom prst="rect">
            <a:avLst/>
          </a:prstGeom>
        </p:spPr>
        <p:txBody>
          <a:bodyPr vert="horz" rtlCol="0" anchor="t" anchorCtr="0">
            <a:noAutofit/>
          </a:bodyPr>
          <a:lstStyle/>
          <a:p>
            <a:pPr algn="ctr">
              <a:lnSpc>
                <a:spcPct val="100000"/>
              </a:lnSpc>
            </a:pPr>
            <a:r>
              <a:rPr lang="zh-CN" altLang="en-US" sz="4500" spc="360" dirty="0">
                <a:solidFill>
                  <a:srgbClr val="FCFDFD">
                    <a:alpha val="100000"/>
                  </a:srgbClr>
                </a:solidFill>
                <a:latin typeface="SourceHanSansSC-Regular"/>
                <a:ea typeface="SourceHanSansSC-Regular"/>
              </a:rPr>
              <a:t>历史悠久（</a:t>
            </a:r>
            <a:r>
              <a:rPr lang="en-US" sz="4500" spc="360" dirty="0">
                <a:solidFill>
                  <a:srgbClr val="FCFDFD">
                    <a:alpha val="100000"/>
                  </a:srgbClr>
                </a:solidFill>
                <a:latin typeface="SourceHanSansSC-Regular"/>
                <a:ea typeface="SourceHanSansSC-Regular"/>
              </a:rPr>
              <a:t>Long history</a:t>
            </a:r>
            <a:r>
              <a:rPr lang="zh-CN" altLang="en-US" sz="4500" spc="360" dirty="0">
                <a:solidFill>
                  <a:srgbClr val="FCFDFD">
                    <a:alpha val="100000"/>
                  </a:srgbClr>
                </a:solidFill>
                <a:latin typeface="SourceHanSansSC-Regular"/>
                <a:ea typeface="SourceHanSansSC-Regular"/>
              </a:rPr>
              <a: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D328F">
            <a:alpha val="100000"/>
          </a:srgbClr>
        </a:solidFill>
        <a:effectLst/>
      </p:bgPr>
    </p:bg>
    <p:spTree>
      <p:nvGrpSpPr>
        <p:cNvPr id="1" name=""/>
        <p:cNvGrpSpPr/>
        <p:nvPr/>
      </p:nvGrpSpPr>
      <p:grpSpPr>
        <a:xfrm>
          <a:off x="0" y="0"/>
          <a:ext cx="0" cy="0"/>
          <a:chOff x="0" y="0"/>
          <a:chExt cx="0" cy="0"/>
        </a:xfrm>
      </p:grpSpPr>
      <p:pic>
        <p:nvPicPr>
          <p:cNvPr id="60002" name="image 60002"/>
          <p:cNvPicPr>
            <a:picLocks noChangeAspect="1"/>
          </p:cNvPicPr>
          <p:nvPr/>
        </p:nvPicPr>
        <p:blipFill>
          <a:blip r:embed="rId2"/>
          <a:srcRect/>
          <a:stretch>
            <a:fillRect/>
          </a:stretch>
        </p:blipFill>
        <p:spPr>
          <a:xfrm>
            <a:off x="0" y="-76200"/>
            <a:ext cx="24676100" cy="14224000"/>
          </a:xfrm>
          <a:prstGeom prst="rect">
            <a:avLst/>
          </a:prstGeom>
        </p:spPr>
      </p:pic>
      <p:pic>
        <p:nvPicPr>
          <p:cNvPr id="60003" name="image 60003"/>
          <p:cNvPicPr>
            <a:picLocks noChangeAspect="1"/>
          </p:cNvPicPr>
          <p:nvPr/>
        </p:nvPicPr>
        <p:blipFill>
          <a:blip r:embed="rId3"/>
          <a:srcRect/>
          <a:stretch>
            <a:fillRect/>
          </a:stretch>
        </p:blipFill>
        <p:spPr>
          <a:xfrm>
            <a:off x="2120900" y="4864100"/>
            <a:ext cx="901700" cy="901700"/>
          </a:xfrm>
          <a:prstGeom prst="rect">
            <a:avLst/>
          </a:prstGeom>
        </p:spPr>
      </p:pic>
      <p:pic>
        <p:nvPicPr>
          <p:cNvPr id="60004" name="image 60004"/>
          <p:cNvPicPr>
            <a:picLocks noChangeAspect="1"/>
          </p:cNvPicPr>
          <p:nvPr/>
        </p:nvPicPr>
        <p:blipFill>
          <a:blip r:embed="rId4"/>
          <a:srcRect/>
          <a:stretch>
            <a:fillRect/>
          </a:stretch>
        </p:blipFill>
        <p:spPr>
          <a:xfrm>
            <a:off x="13081000" y="4851400"/>
            <a:ext cx="901700" cy="901700"/>
          </a:xfrm>
          <a:prstGeom prst="rect">
            <a:avLst/>
          </a:prstGeom>
        </p:spPr>
      </p:pic>
      <p:pic>
        <p:nvPicPr>
          <p:cNvPr id="60005" name="image 60005"/>
          <p:cNvPicPr>
            <a:picLocks noChangeAspect="1"/>
          </p:cNvPicPr>
          <p:nvPr/>
        </p:nvPicPr>
        <p:blipFill>
          <a:blip r:embed="rId4"/>
          <a:srcRect/>
          <a:stretch>
            <a:fillRect/>
          </a:stretch>
        </p:blipFill>
        <p:spPr>
          <a:xfrm>
            <a:off x="13081000" y="6629400"/>
            <a:ext cx="901700" cy="901700"/>
          </a:xfrm>
          <a:prstGeom prst="rect">
            <a:avLst/>
          </a:prstGeom>
        </p:spPr>
      </p:pic>
      <p:pic>
        <p:nvPicPr>
          <p:cNvPr id="60006" name="image 60006"/>
          <p:cNvPicPr>
            <a:picLocks noChangeAspect="1"/>
          </p:cNvPicPr>
          <p:nvPr/>
        </p:nvPicPr>
        <p:blipFill>
          <a:blip r:embed="rId3"/>
          <a:srcRect/>
          <a:stretch>
            <a:fillRect/>
          </a:stretch>
        </p:blipFill>
        <p:spPr>
          <a:xfrm>
            <a:off x="2120900" y="6629400"/>
            <a:ext cx="901700" cy="901700"/>
          </a:xfrm>
          <a:prstGeom prst="rect">
            <a:avLst/>
          </a:prstGeom>
        </p:spPr>
      </p:pic>
      <p:pic>
        <p:nvPicPr>
          <p:cNvPr id="60007" name="image 60007"/>
          <p:cNvPicPr>
            <a:picLocks noChangeAspect="1"/>
          </p:cNvPicPr>
          <p:nvPr/>
        </p:nvPicPr>
        <p:blipFill>
          <a:blip r:embed="rId3"/>
          <a:srcRect/>
          <a:stretch>
            <a:fillRect/>
          </a:stretch>
        </p:blipFill>
        <p:spPr>
          <a:xfrm>
            <a:off x="2120900" y="8509000"/>
            <a:ext cx="901700" cy="901700"/>
          </a:xfrm>
          <a:prstGeom prst="rect">
            <a:avLst/>
          </a:prstGeom>
        </p:spPr>
      </p:pic>
      <p:pic>
        <p:nvPicPr>
          <p:cNvPr id="60008" name="image 60008"/>
          <p:cNvPicPr>
            <a:picLocks noChangeAspect="1"/>
          </p:cNvPicPr>
          <p:nvPr/>
        </p:nvPicPr>
        <p:blipFill>
          <a:blip r:embed="rId5"/>
          <a:srcRect/>
          <a:stretch>
            <a:fillRect/>
          </a:stretch>
        </p:blipFill>
        <p:spPr>
          <a:xfrm>
            <a:off x="4241800" y="1282700"/>
            <a:ext cx="139700" cy="1727200"/>
          </a:xfrm>
          <a:prstGeom prst="rect">
            <a:avLst/>
          </a:prstGeom>
        </p:spPr>
      </p:pic>
      <p:sp>
        <p:nvSpPr>
          <p:cNvPr id="60009" name="Object 60009"/>
          <p:cNvSpPr txBox="1"/>
          <p:nvPr/>
        </p:nvSpPr>
        <p:spPr>
          <a:xfrm>
            <a:off x="22613161" y="666750"/>
            <a:ext cx="1168400" cy="2959100"/>
          </a:xfrm>
          <a:prstGeom prst="rect">
            <a:avLst/>
          </a:prstGeom>
        </p:spPr>
        <p:txBody>
          <a:bodyPr vert="eaVert" rtlCol="0" anchor="t" anchorCtr="0">
            <a:noAutofit/>
          </a:bodyPr>
          <a:lstStyle/>
          <a:p>
            <a:pPr algn="l">
              <a:lnSpc>
                <a:spcPct val="85833"/>
              </a:lnSpc>
            </a:pPr>
            <a:r>
              <a:rPr lang="en-US" sz="2620" b="0" i="0" dirty="0">
                <a:solidFill>
                  <a:srgbClr val="FFFFFF">
                    <a:alpha val="100000"/>
                  </a:srgbClr>
                </a:solidFill>
                <a:latin typeface="SourceHanSansSC-Medium"/>
                <a:ea typeface="SourceHanSansSC-Medium"/>
              </a:rPr>
              <a:t>—</a:t>
            </a:r>
            <a:endParaRPr lang="en-US" dirty="0"/>
          </a:p>
          <a:p>
            <a:pPr algn="l">
              <a:lnSpc>
                <a:spcPct val="85833"/>
              </a:lnSpc>
            </a:pPr>
            <a:r>
              <a:rPr lang="en-US" sz="2620" dirty="0">
                <a:solidFill>
                  <a:srgbClr val="FFFFFF">
                    <a:alpha val="100000"/>
                  </a:srgbClr>
                </a:solidFill>
                <a:latin typeface="SourceHanSansSC-Medium"/>
                <a:ea typeface="SourceHanSansSC-Medium"/>
              </a:rPr>
              <a:t>NANPING</a:t>
            </a:r>
            <a:r>
              <a:rPr lang="en-US" sz="2620" b="0" i="0" dirty="0">
                <a:solidFill>
                  <a:srgbClr val="FFFFFF">
                    <a:alpha val="100000"/>
                  </a:srgbClr>
                </a:solidFill>
                <a:latin typeface="SourceHanSansSC-Medium"/>
                <a:ea typeface="SourceHanSansSC-Medium"/>
              </a:rPr>
              <a:t> </a:t>
            </a:r>
            <a:endParaRPr lang="en-US" dirty="0"/>
          </a:p>
          <a:p>
            <a:pPr>
              <a:lnSpc>
                <a:spcPct val="85833"/>
              </a:lnSpc>
            </a:pPr>
            <a:r>
              <a:rPr lang="en-US" sz="2620" dirty="0">
                <a:solidFill>
                  <a:srgbClr val="FFFFFF">
                    <a:alpha val="100000"/>
                  </a:srgbClr>
                </a:solidFill>
                <a:latin typeface="SourceHanSansSC-Medium"/>
                <a:ea typeface="SourceHanSansSC-Medium"/>
              </a:rPr>
              <a:t>Long history</a:t>
            </a:r>
            <a:endParaRPr lang="en-US" dirty="0"/>
          </a:p>
        </p:txBody>
      </p:sp>
      <p:sp>
        <p:nvSpPr>
          <p:cNvPr id="600010" name="Object 600010"/>
          <p:cNvSpPr txBox="1"/>
          <p:nvPr/>
        </p:nvSpPr>
        <p:spPr>
          <a:xfrm>
            <a:off x="1422400" y="1009650"/>
            <a:ext cx="4546600" cy="2273300"/>
          </a:xfrm>
          <a:prstGeom prst="rect">
            <a:avLst/>
          </a:prstGeom>
        </p:spPr>
        <p:txBody>
          <a:bodyPr vert="horz" rtlCol="0" anchor="t" anchorCtr="0">
            <a:noAutofit/>
          </a:bodyPr>
          <a:lstStyle/>
          <a:p>
            <a:pPr algn="l">
              <a:lnSpc>
                <a:spcPct val="100000"/>
              </a:lnSpc>
            </a:pPr>
            <a:r>
              <a:rPr lang="en-US" sz="14900" b="0" i="0" dirty="0">
                <a:solidFill>
                  <a:srgbClr val="FFFFFF">
                    <a:alpha val="100000"/>
                  </a:srgbClr>
                </a:solidFill>
                <a:latin typeface="SourceHanSansSC-Bold"/>
                <a:ea typeface="SourceHanSansSC-Bold"/>
              </a:rPr>
              <a:t>01</a:t>
            </a:r>
            <a:endParaRPr lang="en-US" dirty="0"/>
          </a:p>
        </p:txBody>
      </p:sp>
      <p:sp>
        <p:nvSpPr>
          <p:cNvPr id="600011" name="Object 600011"/>
          <p:cNvSpPr txBox="1"/>
          <p:nvPr/>
        </p:nvSpPr>
        <p:spPr>
          <a:xfrm>
            <a:off x="5168900" y="1519515"/>
            <a:ext cx="7035800" cy="1523999"/>
          </a:xfrm>
          <a:prstGeom prst="rect">
            <a:avLst/>
          </a:prstGeom>
        </p:spPr>
        <p:txBody>
          <a:bodyPr vert="horz" rtlCol="0" anchor="t" anchorCtr="0">
            <a:noAutofit/>
          </a:bodyPr>
          <a:lstStyle/>
          <a:p>
            <a:pPr>
              <a:lnSpc>
                <a:spcPct val="139166"/>
              </a:lnSpc>
            </a:pPr>
            <a:r>
              <a:rPr lang="en-US" sz="3600" dirty="0">
                <a:solidFill>
                  <a:srgbClr val="FFFFFF">
                    <a:alpha val="100000"/>
                  </a:srgbClr>
                </a:solidFill>
                <a:latin typeface="SourceHanSansSC-Medium"/>
                <a:ea typeface="SourceHanSansSC-Medium"/>
              </a:rPr>
              <a:t>Long history</a:t>
            </a:r>
            <a:endParaRPr lang="en-US" dirty="0"/>
          </a:p>
          <a:p>
            <a:pPr algn="l">
              <a:lnSpc>
                <a:spcPct val="139166"/>
              </a:lnSpc>
            </a:pPr>
            <a:r>
              <a:rPr lang="zh-CN" altLang="en-US" sz="3600" b="0" i="0" dirty="0">
                <a:solidFill>
                  <a:srgbClr val="FFFFFF">
                    <a:alpha val="100000"/>
                  </a:srgbClr>
                </a:solidFill>
                <a:latin typeface="SourceHanSansSC-Medium"/>
                <a:ea typeface="SourceHanSansSC-Medium"/>
              </a:rPr>
              <a:t>历史悠久</a:t>
            </a:r>
            <a:endParaRPr lang="en-US" dirty="0"/>
          </a:p>
        </p:txBody>
      </p:sp>
      <p:sp>
        <p:nvSpPr>
          <p:cNvPr id="600012" name="Object 600012"/>
          <p:cNvSpPr txBox="1"/>
          <p:nvPr/>
        </p:nvSpPr>
        <p:spPr>
          <a:xfrm>
            <a:off x="2336800" y="5029200"/>
            <a:ext cx="1219200" cy="609600"/>
          </a:xfrm>
          <a:prstGeom prst="rect">
            <a:avLst/>
          </a:prstGeom>
        </p:spPr>
        <p:txBody>
          <a:bodyPr vert="horz" rtlCol="0" anchor="t" anchorCtr="0">
            <a:noAutofit/>
          </a:bodyPr>
          <a:lstStyle/>
          <a:p>
            <a:pPr algn="l">
              <a:lnSpc>
                <a:spcPct val="100000"/>
              </a:lnSpc>
            </a:pPr>
            <a:r>
              <a:rPr lang="en-US" sz="4000" b="0" i="0" dirty="0">
                <a:solidFill>
                  <a:srgbClr val="FFFFFF">
                    <a:alpha val="100000"/>
                  </a:srgbClr>
                </a:solidFill>
                <a:latin typeface="SourceHanSansSC-Medium"/>
                <a:ea typeface="SourceHanSansSC-Medium"/>
              </a:rPr>
              <a:t>1</a:t>
            </a:r>
            <a:endParaRPr lang="en-US" dirty="0"/>
          </a:p>
        </p:txBody>
      </p:sp>
      <p:sp>
        <p:nvSpPr>
          <p:cNvPr id="600013" name="Object 600013"/>
          <p:cNvSpPr txBox="1"/>
          <p:nvPr/>
        </p:nvSpPr>
        <p:spPr>
          <a:xfrm>
            <a:off x="2324100" y="6781800"/>
            <a:ext cx="1219200" cy="609600"/>
          </a:xfrm>
          <a:prstGeom prst="rect">
            <a:avLst/>
          </a:prstGeom>
        </p:spPr>
        <p:txBody>
          <a:bodyPr vert="horz" rtlCol="0" anchor="t" anchorCtr="0">
            <a:noAutofit/>
          </a:bodyPr>
          <a:lstStyle/>
          <a:p>
            <a:pPr algn="l">
              <a:lnSpc>
                <a:spcPct val="100000"/>
              </a:lnSpc>
            </a:pPr>
            <a:r>
              <a:rPr lang="en-US" sz="4000" b="0" i="0" dirty="0">
                <a:solidFill>
                  <a:srgbClr val="FFFFFF">
                    <a:alpha val="100000"/>
                  </a:srgbClr>
                </a:solidFill>
                <a:latin typeface="SourceHanSansSC-Medium"/>
                <a:ea typeface="SourceHanSansSC-Medium"/>
              </a:rPr>
              <a:t>2</a:t>
            </a:r>
            <a:endParaRPr lang="en-US" dirty="0"/>
          </a:p>
        </p:txBody>
      </p:sp>
      <p:sp>
        <p:nvSpPr>
          <p:cNvPr id="600014" name="Object 600014"/>
          <p:cNvSpPr txBox="1"/>
          <p:nvPr/>
        </p:nvSpPr>
        <p:spPr>
          <a:xfrm>
            <a:off x="2324100" y="8661400"/>
            <a:ext cx="1219200" cy="609600"/>
          </a:xfrm>
          <a:prstGeom prst="rect">
            <a:avLst/>
          </a:prstGeom>
        </p:spPr>
        <p:txBody>
          <a:bodyPr vert="horz" rtlCol="0" anchor="t" anchorCtr="0">
            <a:noAutofit/>
          </a:bodyPr>
          <a:lstStyle/>
          <a:p>
            <a:pPr algn="l">
              <a:lnSpc>
                <a:spcPct val="100000"/>
              </a:lnSpc>
            </a:pPr>
            <a:r>
              <a:rPr lang="en-US" sz="4000" b="0" i="0" dirty="0">
                <a:solidFill>
                  <a:srgbClr val="FFFFFF">
                    <a:alpha val="100000"/>
                  </a:srgbClr>
                </a:solidFill>
                <a:latin typeface="SourceHanSansSC-Medium"/>
                <a:ea typeface="SourceHanSansSC-Medium"/>
              </a:rPr>
              <a:t>3</a:t>
            </a:r>
            <a:endParaRPr lang="en-US" dirty="0"/>
          </a:p>
        </p:txBody>
      </p:sp>
      <p:sp>
        <p:nvSpPr>
          <p:cNvPr id="600015" name="Object 600015"/>
          <p:cNvSpPr txBox="1"/>
          <p:nvPr/>
        </p:nvSpPr>
        <p:spPr>
          <a:xfrm>
            <a:off x="13271500" y="5003800"/>
            <a:ext cx="1219200" cy="609600"/>
          </a:xfrm>
          <a:prstGeom prst="rect">
            <a:avLst/>
          </a:prstGeom>
        </p:spPr>
        <p:txBody>
          <a:bodyPr vert="horz" rtlCol="0" anchor="t" anchorCtr="0">
            <a:noAutofit/>
          </a:bodyPr>
          <a:lstStyle/>
          <a:p>
            <a:pPr algn="l">
              <a:lnSpc>
                <a:spcPct val="100000"/>
              </a:lnSpc>
            </a:pPr>
            <a:r>
              <a:rPr lang="en-US" sz="4000" b="0" i="0" dirty="0">
                <a:solidFill>
                  <a:srgbClr val="FFFFFF">
                    <a:alpha val="100000"/>
                  </a:srgbClr>
                </a:solidFill>
                <a:latin typeface="SourceHanSansSC-Medium"/>
                <a:ea typeface="SourceHanSansSC-Medium"/>
              </a:rPr>
              <a:t>4</a:t>
            </a:r>
            <a:endParaRPr lang="en-US" dirty="0"/>
          </a:p>
        </p:txBody>
      </p:sp>
      <p:sp>
        <p:nvSpPr>
          <p:cNvPr id="600016" name="Object 600016"/>
          <p:cNvSpPr txBox="1"/>
          <p:nvPr/>
        </p:nvSpPr>
        <p:spPr>
          <a:xfrm>
            <a:off x="13271500" y="6781800"/>
            <a:ext cx="1219200" cy="609600"/>
          </a:xfrm>
          <a:prstGeom prst="rect">
            <a:avLst/>
          </a:prstGeom>
        </p:spPr>
        <p:txBody>
          <a:bodyPr vert="horz" rtlCol="0" anchor="t" anchorCtr="0">
            <a:noAutofit/>
          </a:bodyPr>
          <a:lstStyle/>
          <a:p>
            <a:pPr algn="l">
              <a:lnSpc>
                <a:spcPct val="100000"/>
              </a:lnSpc>
            </a:pPr>
            <a:r>
              <a:rPr lang="en-US" sz="4000" b="0" i="0" dirty="0">
                <a:solidFill>
                  <a:srgbClr val="FFFFFF">
                    <a:alpha val="100000"/>
                  </a:srgbClr>
                </a:solidFill>
                <a:latin typeface="SourceHanSansSC-Medium"/>
                <a:ea typeface="SourceHanSansSC-Medium"/>
              </a:rPr>
              <a:t>5</a:t>
            </a:r>
            <a:endParaRPr lang="en-US" dirty="0"/>
          </a:p>
        </p:txBody>
      </p:sp>
      <p:sp>
        <p:nvSpPr>
          <p:cNvPr id="600017" name="Object 600017"/>
          <p:cNvSpPr txBox="1"/>
          <p:nvPr/>
        </p:nvSpPr>
        <p:spPr>
          <a:xfrm>
            <a:off x="3835400" y="5054600"/>
            <a:ext cx="8610600" cy="609600"/>
          </a:xfrm>
          <a:prstGeom prst="rect">
            <a:avLst/>
          </a:prstGeom>
        </p:spPr>
        <p:txBody>
          <a:bodyPr vert="horz" rtlCol="0" anchor="t" anchorCtr="0">
            <a:noAutofit/>
          </a:bodyPr>
          <a:lstStyle/>
          <a:p>
            <a:r>
              <a:rPr lang="zh-CN" altLang="en-US" sz="4000" b="0" i="0" dirty="0">
                <a:solidFill>
                  <a:srgbClr val="FFFFFF">
                    <a:alpha val="100000"/>
                  </a:srgbClr>
                </a:solidFill>
                <a:latin typeface="SourceHanSansSC-Medium"/>
                <a:ea typeface="SourceHanSansSC-Medium"/>
              </a:rPr>
              <a:t>四千年历史（</a:t>
            </a:r>
            <a:r>
              <a:rPr lang="en-US" altLang="zh-CN" sz="4000" dirty="0">
                <a:solidFill>
                  <a:srgbClr val="FFFFFF">
                    <a:alpha val="100000"/>
                  </a:srgbClr>
                </a:solidFill>
                <a:latin typeface="SourceHanSansSC-Medium"/>
                <a:ea typeface="SourceHanSansSC-Medium"/>
              </a:rPr>
              <a:t>4,000 years of history</a:t>
            </a:r>
            <a:r>
              <a:rPr lang="zh-CN" altLang="en-US" sz="4000" dirty="0">
                <a:solidFill>
                  <a:srgbClr val="FFFFFF">
                    <a:alpha val="100000"/>
                  </a:srgbClr>
                </a:solidFill>
                <a:latin typeface="SourceHanSansSC-Medium"/>
                <a:ea typeface="SourceHanSansSC-Medium"/>
              </a:rPr>
              <a:t>）</a:t>
            </a:r>
            <a:endParaRPr lang="en-US" dirty="0"/>
          </a:p>
        </p:txBody>
      </p:sp>
      <p:sp>
        <p:nvSpPr>
          <p:cNvPr id="600018" name="Object 600018"/>
          <p:cNvSpPr txBox="1"/>
          <p:nvPr/>
        </p:nvSpPr>
        <p:spPr>
          <a:xfrm>
            <a:off x="3835400" y="6819899"/>
            <a:ext cx="9017000" cy="711201"/>
          </a:xfrm>
          <a:prstGeom prst="rect">
            <a:avLst/>
          </a:prstGeom>
        </p:spPr>
        <p:txBody>
          <a:bodyPr vert="horz" rtlCol="0" anchor="t" anchorCtr="0">
            <a:noAutofit/>
          </a:bodyPr>
          <a:lstStyle/>
          <a:p>
            <a:r>
              <a:rPr lang="zh-CN" altLang="en-US" sz="4000" dirty="0">
                <a:solidFill>
                  <a:srgbClr val="FFFFFF">
                    <a:alpha val="100000"/>
                  </a:srgbClr>
                </a:solidFill>
                <a:latin typeface="SourceHanSansSC-Medium"/>
                <a:ea typeface="SourceHanSansSC-Medium"/>
              </a:rPr>
              <a:t>中原文化入闽地（</a:t>
            </a:r>
            <a:r>
              <a:rPr lang="en-US" sz="4000" dirty="0" err="1">
                <a:solidFill>
                  <a:srgbClr val="FFFFFF">
                    <a:alpha val="100000"/>
                  </a:srgbClr>
                </a:solidFill>
                <a:latin typeface="SourceHanSansSC-Medium"/>
                <a:ea typeface="SourceHanSansSC-Medium"/>
              </a:rPr>
              <a:t>ZhongYuan</a:t>
            </a:r>
            <a:r>
              <a:rPr lang="en-US" sz="4000" dirty="0">
                <a:solidFill>
                  <a:srgbClr val="FFFFFF">
                    <a:alpha val="100000"/>
                  </a:srgbClr>
                </a:solidFill>
                <a:latin typeface="SourceHanSansSC-Medium"/>
                <a:ea typeface="SourceHanSansSC-Medium"/>
              </a:rPr>
              <a:t> culture</a:t>
            </a:r>
            <a:r>
              <a:rPr lang="zh-CN" altLang="en-US" sz="4000" dirty="0">
                <a:solidFill>
                  <a:srgbClr val="FFFFFF">
                    <a:alpha val="100000"/>
                  </a:srgbClr>
                </a:solidFill>
                <a:latin typeface="SourceHanSansSC-Medium"/>
                <a:ea typeface="SourceHanSansSC-Medium"/>
              </a:rPr>
              <a:t>）</a:t>
            </a:r>
            <a:endParaRPr lang="en-US" dirty="0"/>
          </a:p>
        </p:txBody>
      </p:sp>
      <p:sp>
        <p:nvSpPr>
          <p:cNvPr id="600019" name="Object 600019"/>
          <p:cNvSpPr txBox="1"/>
          <p:nvPr/>
        </p:nvSpPr>
        <p:spPr>
          <a:xfrm>
            <a:off x="14719300" y="6819900"/>
            <a:ext cx="8610600" cy="609600"/>
          </a:xfrm>
          <a:prstGeom prst="rect">
            <a:avLst/>
          </a:prstGeom>
        </p:spPr>
        <p:txBody>
          <a:bodyPr vert="horz" rtlCol="0" anchor="t" anchorCtr="0">
            <a:noAutofit/>
          </a:bodyPr>
          <a:lstStyle/>
          <a:p>
            <a:r>
              <a:rPr lang="zh-CN" altLang="en-US" sz="4000" b="0" i="0" dirty="0">
                <a:solidFill>
                  <a:srgbClr val="FFFFFF">
                    <a:alpha val="100000"/>
                  </a:srgbClr>
                </a:solidFill>
                <a:latin typeface="SourceHanSansSC-Medium"/>
                <a:ea typeface="SourceHanSansSC-Medium"/>
              </a:rPr>
              <a:t>武夷茶道文化（</a:t>
            </a:r>
            <a:r>
              <a:rPr lang="en-US" altLang="zh-CN" sz="4000" dirty="0" err="1">
                <a:solidFill>
                  <a:srgbClr val="FFFFFF">
                    <a:alpha val="100000"/>
                  </a:srgbClr>
                </a:solidFill>
                <a:latin typeface="SourceHanSansSC-Medium"/>
                <a:ea typeface="SourceHanSansSC-Medium"/>
              </a:rPr>
              <a:t>Sado</a:t>
            </a:r>
            <a:r>
              <a:rPr lang="zh-CN" altLang="en-US" sz="4000" dirty="0">
                <a:solidFill>
                  <a:srgbClr val="FFFFFF">
                    <a:alpha val="100000"/>
                  </a:srgbClr>
                </a:solidFill>
                <a:latin typeface="SourceHanSansSC-Medium"/>
                <a:ea typeface="SourceHanSansSC-Medium"/>
              </a:rPr>
              <a:t>）</a:t>
            </a:r>
            <a:endParaRPr lang="en-US" dirty="0"/>
          </a:p>
        </p:txBody>
      </p:sp>
      <p:sp>
        <p:nvSpPr>
          <p:cNvPr id="600020" name="Object 600020"/>
          <p:cNvSpPr txBox="1"/>
          <p:nvPr/>
        </p:nvSpPr>
        <p:spPr>
          <a:xfrm>
            <a:off x="14732000" y="5067300"/>
            <a:ext cx="8813800" cy="609600"/>
          </a:xfrm>
          <a:prstGeom prst="rect">
            <a:avLst/>
          </a:prstGeom>
        </p:spPr>
        <p:txBody>
          <a:bodyPr vert="horz" rtlCol="0" anchor="t" anchorCtr="0">
            <a:noAutofit/>
          </a:bodyPr>
          <a:lstStyle/>
          <a:p>
            <a:r>
              <a:rPr lang="zh-CN" altLang="en-US" sz="4000" b="0" i="0" dirty="0">
                <a:solidFill>
                  <a:srgbClr val="FFFFFF">
                    <a:alpha val="100000"/>
                  </a:srgbClr>
                </a:solidFill>
                <a:latin typeface="SourceHanSansSC-Medium"/>
                <a:ea typeface="SourceHanSansSC-Medium"/>
              </a:rPr>
              <a:t>齐天大圣文化（</a:t>
            </a:r>
            <a:r>
              <a:rPr lang="en-US" altLang="zh-CN" sz="4000" dirty="0">
                <a:solidFill>
                  <a:srgbClr val="FFFFFF">
                    <a:alpha val="100000"/>
                  </a:srgbClr>
                </a:solidFill>
                <a:latin typeface="SourceHanSansSC-Medium"/>
                <a:ea typeface="SourceHanSansSC-Medium"/>
              </a:rPr>
              <a:t>The Monkey King</a:t>
            </a:r>
            <a:r>
              <a:rPr lang="zh-CN" altLang="en-US" sz="4000" dirty="0">
                <a:solidFill>
                  <a:srgbClr val="FFFFFF">
                    <a:alpha val="100000"/>
                  </a:srgbClr>
                </a:solidFill>
                <a:latin typeface="SourceHanSansSC-Medium"/>
                <a:ea typeface="SourceHanSansSC-Medium"/>
              </a:rPr>
              <a:t>）</a:t>
            </a:r>
            <a:endParaRPr lang="en-US" dirty="0"/>
          </a:p>
        </p:txBody>
      </p:sp>
      <p:sp>
        <p:nvSpPr>
          <p:cNvPr id="600021" name="Object 600021"/>
          <p:cNvSpPr txBox="1"/>
          <p:nvPr/>
        </p:nvSpPr>
        <p:spPr>
          <a:xfrm>
            <a:off x="3822700" y="8712200"/>
            <a:ext cx="10363199" cy="609600"/>
          </a:xfrm>
          <a:prstGeom prst="rect">
            <a:avLst/>
          </a:prstGeom>
        </p:spPr>
        <p:txBody>
          <a:bodyPr vert="horz" rtlCol="0" anchor="t" anchorCtr="0">
            <a:noAutofit/>
          </a:bodyPr>
          <a:lstStyle/>
          <a:p>
            <a:r>
              <a:rPr lang="zh-CN" altLang="en-US" sz="4000" b="0" i="0" dirty="0">
                <a:solidFill>
                  <a:srgbClr val="FFFFFF">
                    <a:alpha val="100000"/>
                  </a:srgbClr>
                </a:solidFill>
                <a:latin typeface="SourceHanSansSC-Medium"/>
                <a:ea typeface="SourceHanSansSC-Medium"/>
              </a:rPr>
              <a:t>朱子理学（</a:t>
            </a:r>
            <a:r>
              <a:rPr lang="en-US" altLang="zh-CN" sz="4000" dirty="0">
                <a:solidFill>
                  <a:srgbClr val="FFFFFF">
                    <a:alpha val="100000"/>
                  </a:srgbClr>
                </a:solidFill>
                <a:latin typeface="SourceHanSansSC-Medium"/>
                <a:ea typeface="SourceHanSansSC-Medium"/>
              </a:rPr>
              <a:t>Zhu's </a:t>
            </a:r>
            <a:r>
              <a:rPr lang="en-US" altLang="zh-CN" sz="4000" dirty="0" err="1">
                <a:solidFill>
                  <a:srgbClr val="FFFFFF">
                    <a:alpha val="100000"/>
                  </a:srgbClr>
                </a:solidFill>
                <a:latin typeface="SourceHanSansSC-Medium"/>
                <a:ea typeface="SourceHanSansSC-Medium"/>
              </a:rPr>
              <a:t>NeoConfucianism</a:t>
            </a:r>
            <a:r>
              <a:rPr lang="zh-CN" altLang="en-US" sz="4000" dirty="0">
                <a:solidFill>
                  <a:srgbClr val="FFFFFF">
                    <a:alpha val="100000"/>
                  </a:srgbClr>
                </a:solidFill>
                <a:latin typeface="SourceHanSansSC-Medium"/>
                <a:ea typeface="SourceHanSansSC-Medium"/>
              </a:rPr>
              <a: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D328F">
            <a:alpha val="100000"/>
          </a:srgbClr>
        </a:solidFill>
        <a:effectLst/>
      </p:bgPr>
    </p:bg>
    <p:spTree>
      <p:nvGrpSpPr>
        <p:cNvPr id="1" name=""/>
        <p:cNvGrpSpPr/>
        <p:nvPr/>
      </p:nvGrpSpPr>
      <p:grpSpPr>
        <a:xfrm>
          <a:off x="0" y="0"/>
          <a:ext cx="0" cy="0"/>
          <a:chOff x="0" y="0"/>
          <a:chExt cx="0" cy="0"/>
        </a:xfrm>
      </p:grpSpPr>
      <p:pic>
        <p:nvPicPr>
          <p:cNvPr id="70002" name="image 70002"/>
          <p:cNvPicPr>
            <a:picLocks noChangeAspect="1"/>
          </p:cNvPicPr>
          <p:nvPr/>
        </p:nvPicPr>
        <p:blipFill>
          <a:blip r:embed="rId2"/>
          <a:srcRect/>
          <a:stretch>
            <a:fillRect/>
          </a:stretch>
        </p:blipFill>
        <p:spPr>
          <a:xfrm>
            <a:off x="9042400" y="7023100"/>
            <a:ext cx="6096000" cy="152400"/>
          </a:xfrm>
          <a:prstGeom prst="rect">
            <a:avLst/>
          </a:prstGeom>
        </p:spPr>
      </p:pic>
      <p:sp>
        <p:nvSpPr>
          <p:cNvPr id="70003" name="Object 70003"/>
          <p:cNvSpPr txBox="1"/>
          <p:nvPr/>
        </p:nvSpPr>
        <p:spPr>
          <a:xfrm>
            <a:off x="6223000" y="4953000"/>
            <a:ext cx="11734799" cy="1905000"/>
          </a:xfrm>
          <a:prstGeom prst="rect">
            <a:avLst/>
          </a:prstGeom>
        </p:spPr>
        <p:txBody>
          <a:bodyPr vert="horz" rtlCol="0" anchor="t" anchorCtr="0">
            <a:noAutofit/>
          </a:bodyPr>
          <a:lstStyle/>
          <a:p>
            <a:pPr algn="ctr">
              <a:lnSpc>
                <a:spcPct val="100000"/>
              </a:lnSpc>
            </a:pPr>
            <a:r>
              <a:rPr lang="en-US" sz="12500" b="0" i="0" dirty="0">
                <a:solidFill>
                  <a:srgbClr val="FFFFFF">
                    <a:alpha val="100000"/>
                  </a:srgbClr>
                </a:solidFill>
                <a:latin typeface="SourceHanSansSC-Bold"/>
                <a:ea typeface="SourceHanSansSC-Bold"/>
              </a:rPr>
              <a:t>Part 02</a:t>
            </a:r>
            <a:endParaRPr lang="en-US" dirty="0"/>
          </a:p>
        </p:txBody>
      </p:sp>
      <p:sp>
        <p:nvSpPr>
          <p:cNvPr id="70004" name="Object 70004"/>
          <p:cNvSpPr txBox="1"/>
          <p:nvPr/>
        </p:nvSpPr>
        <p:spPr>
          <a:xfrm>
            <a:off x="4902200" y="8266111"/>
            <a:ext cx="14579600" cy="685799"/>
          </a:xfrm>
          <a:prstGeom prst="rect">
            <a:avLst/>
          </a:prstGeom>
        </p:spPr>
        <p:txBody>
          <a:bodyPr vert="horz" rtlCol="0" anchor="t" anchorCtr="0">
            <a:noAutofit/>
          </a:bodyPr>
          <a:lstStyle/>
          <a:p>
            <a:pPr algn="ctr">
              <a:lnSpc>
                <a:spcPct val="100000"/>
              </a:lnSpc>
            </a:pPr>
            <a:r>
              <a:rPr lang="zh-CN" altLang="en-US" sz="4500" spc="360" dirty="0">
                <a:solidFill>
                  <a:srgbClr val="FCFDFD">
                    <a:alpha val="100000"/>
                  </a:srgbClr>
                </a:solidFill>
                <a:latin typeface="SourceHanSansSC-Medium"/>
                <a:ea typeface="SourceHanSansSC-Medium"/>
              </a:rPr>
              <a:t>生态优美（</a:t>
            </a:r>
            <a:r>
              <a:rPr lang="en-US" sz="4500" spc="360" dirty="0">
                <a:solidFill>
                  <a:srgbClr val="FCFDFD">
                    <a:alpha val="100000"/>
                  </a:srgbClr>
                </a:solidFill>
                <a:latin typeface="SourceHanSansSC-Medium"/>
                <a:ea typeface="SourceHanSansSC-Medium"/>
              </a:rPr>
              <a:t>Elegant environment</a:t>
            </a:r>
            <a:r>
              <a:rPr lang="zh-CN" altLang="en-US" sz="4500" spc="360" dirty="0">
                <a:solidFill>
                  <a:srgbClr val="FCFDFD">
                    <a:alpha val="100000"/>
                  </a:srgbClr>
                </a:solidFill>
                <a:latin typeface="SourceHanSansSC-Medium"/>
                <a:ea typeface="SourceHanSansSC-Medium"/>
              </a:rPr>
              <a: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D328F">
            <a:alpha val="100000"/>
          </a:srgbClr>
        </a:solidFill>
        <a:effectLst/>
      </p:bgPr>
    </p:bg>
    <p:spTree>
      <p:nvGrpSpPr>
        <p:cNvPr id="1" name=""/>
        <p:cNvGrpSpPr/>
        <p:nvPr/>
      </p:nvGrpSpPr>
      <p:grpSpPr>
        <a:xfrm>
          <a:off x="0" y="0"/>
          <a:ext cx="0" cy="0"/>
          <a:chOff x="0" y="0"/>
          <a:chExt cx="0" cy="0"/>
        </a:xfrm>
      </p:grpSpPr>
      <p:pic>
        <p:nvPicPr>
          <p:cNvPr id="80002" name="image 80002"/>
          <p:cNvPicPr>
            <a:picLocks noChangeAspect="1"/>
          </p:cNvPicPr>
          <p:nvPr/>
        </p:nvPicPr>
        <p:blipFill>
          <a:blip r:embed="rId2"/>
          <a:srcRect/>
          <a:stretch>
            <a:fillRect/>
          </a:stretch>
        </p:blipFill>
        <p:spPr>
          <a:xfrm>
            <a:off x="0" y="-76200"/>
            <a:ext cx="24676100" cy="14224000"/>
          </a:xfrm>
          <a:prstGeom prst="rect">
            <a:avLst/>
          </a:prstGeom>
        </p:spPr>
      </p:pic>
      <p:pic>
        <p:nvPicPr>
          <p:cNvPr id="80009" name="image 80009"/>
          <p:cNvPicPr>
            <a:picLocks noChangeAspect="1"/>
          </p:cNvPicPr>
          <p:nvPr/>
        </p:nvPicPr>
        <p:blipFill>
          <a:blip r:embed="rId3"/>
          <a:srcRect/>
          <a:stretch>
            <a:fillRect/>
          </a:stretch>
        </p:blipFill>
        <p:spPr>
          <a:xfrm>
            <a:off x="4241800" y="1282700"/>
            <a:ext cx="139700" cy="1727200"/>
          </a:xfrm>
          <a:prstGeom prst="rect">
            <a:avLst/>
          </a:prstGeom>
        </p:spPr>
      </p:pic>
      <p:sp>
        <p:nvSpPr>
          <p:cNvPr id="800010" name="Object 800010"/>
          <p:cNvSpPr txBox="1"/>
          <p:nvPr/>
        </p:nvSpPr>
        <p:spPr>
          <a:xfrm>
            <a:off x="22885400" y="358243"/>
            <a:ext cx="1168400" cy="3576113"/>
          </a:xfrm>
          <a:prstGeom prst="rect">
            <a:avLst/>
          </a:prstGeom>
        </p:spPr>
        <p:txBody>
          <a:bodyPr vert="eaVert" rtlCol="0" anchor="t" anchorCtr="0">
            <a:noAutofit/>
          </a:bodyPr>
          <a:lstStyle/>
          <a:p>
            <a:pPr algn="l">
              <a:lnSpc>
                <a:spcPct val="85833"/>
              </a:lnSpc>
            </a:pPr>
            <a:r>
              <a:rPr lang="en-US" sz="2620" b="0" i="0" dirty="0">
                <a:solidFill>
                  <a:srgbClr val="FFFFFF">
                    <a:alpha val="100000"/>
                  </a:srgbClr>
                </a:solidFill>
                <a:latin typeface="SourceHanSansSC-Medium"/>
                <a:ea typeface="SourceHanSansSC-Medium"/>
              </a:rPr>
              <a:t>—</a:t>
            </a:r>
            <a:endParaRPr lang="en-US" dirty="0"/>
          </a:p>
          <a:p>
            <a:pPr>
              <a:lnSpc>
                <a:spcPct val="85833"/>
              </a:lnSpc>
            </a:pPr>
            <a:r>
              <a:rPr lang="en-US" altLang="zh-CN" sz="2620" dirty="0">
                <a:solidFill>
                  <a:srgbClr val="FFFFFF">
                    <a:alpha val="100000"/>
                  </a:srgbClr>
                </a:solidFill>
                <a:latin typeface="SourceHanSansSC-Medium"/>
                <a:ea typeface="SourceHanSansSC-Medium"/>
              </a:rPr>
              <a:t>NANPING</a:t>
            </a:r>
          </a:p>
          <a:p>
            <a:pPr>
              <a:lnSpc>
                <a:spcPct val="85833"/>
              </a:lnSpc>
            </a:pPr>
            <a:r>
              <a:rPr lang="en-US" altLang="zh-CN" sz="2620" dirty="0">
                <a:solidFill>
                  <a:srgbClr val="FFFFFF">
                    <a:alpha val="100000"/>
                  </a:srgbClr>
                </a:solidFill>
                <a:latin typeface="SourceHanSansSC-Medium"/>
                <a:ea typeface="SourceHanSansSC-Medium"/>
              </a:rPr>
              <a:t>Elegant environment</a:t>
            </a:r>
          </a:p>
          <a:p>
            <a:pPr algn="l">
              <a:lnSpc>
                <a:spcPct val="85833"/>
              </a:lnSpc>
            </a:pPr>
            <a:endParaRPr lang="en-US" dirty="0"/>
          </a:p>
          <a:p>
            <a:pPr algn="l">
              <a:lnSpc>
                <a:spcPct val="85833"/>
              </a:lnSpc>
            </a:pPr>
            <a:endParaRPr lang="en-US" dirty="0"/>
          </a:p>
        </p:txBody>
      </p:sp>
      <p:sp>
        <p:nvSpPr>
          <p:cNvPr id="800011" name="Object 800011"/>
          <p:cNvSpPr txBox="1"/>
          <p:nvPr/>
        </p:nvSpPr>
        <p:spPr>
          <a:xfrm>
            <a:off x="1473200" y="1009650"/>
            <a:ext cx="4546600" cy="2273300"/>
          </a:xfrm>
          <a:prstGeom prst="rect">
            <a:avLst/>
          </a:prstGeom>
        </p:spPr>
        <p:txBody>
          <a:bodyPr vert="horz" rtlCol="0" anchor="t" anchorCtr="0">
            <a:noAutofit/>
          </a:bodyPr>
          <a:lstStyle/>
          <a:p>
            <a:pPr algn="l">
              <a:lnSpc>
                <a:spcPct val="100000"/>
              </a:lnSpc>
            </a:pPr>
            <a:r>
              <a:rPr lang="en-US" sz="14900" b="0" i="0" dirty="0">
                <a:solidFill>
                  <a:srgbClr val="FFFFFF">
                    <a:alpha val="100000"/>
                  </a:srgbClr>
                </a:solidFill>
                <a:latin typeface="SourceHanSansSC-Bold"/>
                <a:ea typeface="SourceHanSansSC-Bold"/>
              </a:rPr>
              <a:t>02</a:t>
            </a:r>
            <a:endParaRPr lang="en-US" dirty="0"/>
          </a:p>
        </p:txBody>
      </p:sp>
      <p:sp>
        <p:nvSpPr>
          <p:cNvPr id="800012" name="Object 800012"/>
          <p:cNvSpPr txBox="1"/>
          <p:nvPr/>
        </p:nvSpPr>
        <p:spPr>
          <a:xfrm>
            <a:off x="5168900" y="1537592"/>
            <a:ext cx="9817100" cy="1523999"/>
          </a:xfrm>
          <a:prstGeom prst="rect">
            <a:avLst/>
          </a:prstGeom>
        </p:spPr>
        <p:txBody>
          <a:bodyPr vert="horz" rtlCol="0" anchor="t" anchorCtr="0">
            <a:noAutofit/>
          </a:bodyPr>
          <a:lstStyle/>
          <a:p>
            <a:pPr>
              <a:lnSpc>
                <a:spcPct val="136666"/>
              </a:lnSpc>
            </a:pPr>
            <a:r>
              <a:rPr lang="en-US" sz="3679" dirty="0">
                <a:solidFill>
                  <a:srgbClr val="FFFFFF">
                    <a:alpha val="100000"/>
                  </a:srgbClr>
                </a:solidFill>
                <a:latin typeface="SourceHanSansSC-Medium"/>
                <a:ea typeface="SourceHanSansSC-Medium"/>
              </a:rPr>
              <a:t>Elegant environment</a:t>
            </a:r>
            <a:endParaRPr lang="en-US" dirty="0"/>
          </a:p>
          <a:p>
            <a:pPr algn="l">
              <a:lnSpc>
                <a:spcPct val="136666"/>
              </a:lnSpc>
            </a:pPr>
            <a:r>
              <a:rPr lang="zh-CN" altLang="en-US" sz="3679" b="0" i="0" dirty="0">
                <a:solidFill>
                  <a:srgbClr val="FFFFFF">
                    <a:alpha val="100000"/>
                  </a:srgbClr>
                </a:solidFill>
                <a:latin typeface="SourceHanSansSC-Medium"/>
                <a:ea typeface="SourceHanSansSC-Medium"/>
              </a:rPr>
              <a:t>生态优美</a:t>
            </a:r>
            <a:endParaRPr lang="en-US" dirty="0"/>
          </a:p>
        </p:txBody>
      </p:sp>
      <p:sp>
        <p:nvSpPr>
          <p:cNvPr id="800013" name="Object 800013"/>
          <p:cNvSpPr txBox="1"/>
          <p:nvPr/>
        </p:nvSpPr>
        <p:spPr>
          <a:xfrm>
            <a:off x="2438400" y="5029200"/>
            <a:ext cx="1219200" cy="609600"/>
          </a:xfrm>
          <a:prstGeom prst="rect">
            <a:avLst/>
          </a:prstGeom>
        </p:spPr>
        <p:txBody>
          <a:bodyPr vert="horz" rtlCol="0" anchor="t" anchorCtr="0">
            <a:noAutofit/>
          </a:bodyPr>
          <a:lstStyle/>
          <a:p>
            <a:pPr algn="l">
              <a:lnSpc>
                <a:spcPct val="100000"/>
              </a:lnSpc>
            </a:pPr>
            <a:endParaRPr lang="en-US" dirty="0"/>
          </a:p>
        </p:txBody>
      </p:sp>
      <p:sp>
        <p:nvSpPr>
          <p:cNvPr id="800014" name="Object 800014"/>
          <p:cNvSpPr txBox="1"/>
          <p:nvPr/>
        </p:nvSpPr>
        <p:spPr>
          <a:xfrm>
            <a:off x="2425700" y="6781800"/>
            <a:ext cx="1219200" cy="609600"/>
          </a:xfrm>
          <a:prstGeom prst="rect">
            <a:avLst/>
          </a:prstGeom>
        </p:spPr>
        <p:txBody>
          <a:bodyPr vert="horz" rtlCol="0" anchor="t" anchorCtr="0">
            <a:noAutofit/>
          </a:bodyPr>
          <a:lstStyle/>
          <a:p>
            <a:pPr algn="l">
              <a:lnSpc>
                <a:spcPct val="100000"/>
              </a:lnSpc>
            </a:pPr>
            <a:endParaRPr lang="en-US" dirty="0"/>
          </a:p>
        </p:txBody>
      </p:sp>
      <p:sp>
        <p:nvSpPr>
          <p:cNvPr id="800015" name="Object 800015"/>
          <p:cNvSpPr txBox="1"/>
          <p:nvPr/>
        </p:nvSpPr>
        <p:spPr>
          <a:xfrm>
            <a:off x="2425700" y="8661400"/>
            <a:ext cx="1219200" cy="609600"/>
          </a:xfrm>
          <a:prstGeom prst="rect">
            <a:avLst/>
          </a:prstGeom>
        </p:spPr>
        <p:txBody>
          <a:bodyPr vert="horz" rtlCol="0" anchor="t" anchorCtr="0">
            <a:noAutofit/>
          </a:bodyPr>
          <a:lstStyle/>
          <a:p>
            <a:pPr algn="l">
              <a:lnSpc>
                <a:spcPct val="100000"/>
              </a:lnSpc>
            </a:pPr>
            <a:endParaRPr lang="en-US" dirty="0"/>
          </a:p>
        </p:txBody>
      </p:sp>
      <p:sp>
        <p:nvSpPr>
          <p:cNvPr id="800016" name="Object 800016"/>
          <p:cNvSpPr txBox="1"/>
          <p:nvPr/>
        </p:nvSpPr>
        <p:spPr>
          <a:xfrm>
            <a:off x="13398500" y="5003800"/>
            <a:ext cx="1219200" cy="609600"/>
          </a:xfrm>
          <a:prstGeom prst="rect">
            <a:avLst/>
          </a:prstGeom>
        </p:spPr>
        <p:txBody>
          <a:bodyPr vert="horz" rtlCol="0" anchor="t" anchorCtr="0">
            <a:noAutofit/>
          </a:bodyPr>
          <a:lstStyle/>
          <a:p>
            <a:pPr algn="l">
              <a:lnSpc>
                <a:spcPct val="100000"/>
              </a:lnSpc>
            </a:pPr>
            <a:endParaRPr lang="en-US" dirty="0"/>
          </a:p>
        </p:txBody>
      </p:sp>
      <p:sp>
        <p:nvSpPr>
          <p:cNvPr id="800017" name="Object 800017"/>
          <p:cNvSpPr txBox="1"/>
          <p:nvPr/>
        </p:nvSpPr>
        <p:spPr>
          <a:xfrm>
            <a:off x="13398500" y="6781800"/>
            <a:ext cx="1219200" cy="609600"/>
          </a:xfrm>
          <a:prstGeom prst="rect">
            <a:avLst/>
          </a:prstGeom>
        </p:spPr>
        <p:txBody>
          <a:bodyPr vert="horz" rtlCol="0" anchor="t" anchorCtr="0">
            <a:noAutofit/>
          </a:bodyPr>
          <a:lstStyle/>
          <a:p>
            <a:pPr algn="l">
              <a:lnSpc>
                <a:spcPct val="100000"/>
              </a:lnSpc>
            </a:pPr>
            <a:endParaRPr lang="en-US" dirty="0"/>
          </a:p>
        </p:txBody>
      </p:sp>
      <p:sp>
        <p:nvSpPr>
          <p:cNvPr id="800018" name="Object 800018"/>
          <p:cNvSpPr txBox="1"/>
          <p:nvPr/>
        </p:nvSpPr>
        <p:spPr>
          <a:xfrm>
            <a:off x="13462000" y="8636000"/>
            <a:ext cx="1219200" cy="609600"/>
          </a:xfrm>
          <a:prstGeom prst="rect">
            <a:avLst/>
          </a:prstGeom>
        </p:spPr>
        <p:txBody>
          <a:bodyPr vert="horz" rtlCol="0" anchor="t" anchorCtr="0">
            <a:noAutofit/>
          </a:bodyPr>
          <a:lstStyle/>
          <a:p>
            <a:pPr algn="l">
              <a:lnSpc>
                <a:spcPct val="100000"/>
              </a:lnSpc>
            </a:pPr>
            <a:endParaRPr lang="en-US" dirty="0"/>
          </a:p>
        </p:txBody>
      </p:sp>
      <p:sp>
        <p:nvSpPr>
          <p:cNvPr id="800019" name="Object 800019"/>
          <p:cNvSpPr txBox="1"/>
          <p:nvPr/>
        </p:nvSpPr>
        <p:spPr>
          <a:xfrm>
            <a:off x="3924300" y="5054600"/>
            <a:ext cx="8610600" cy="609600"/>
          </a:xfrm>
          <a:prstGeom prst="rect">
            <a:avLst/>
          </a:prstGeom>
        </p:spPr>
        <p:txBody>
          <a:bodyPr vert="horz" rtlCol="0" anchor="t" anchorCtr="0">
            <a:noAutofit/>
          </a:bodyPr>
          <a:lstStyle/>
          <a:p>
            <a:pPr algn="l">
              <a:lnSpc>
                <a:spcPct val="100000"/>
              </a:lnSpc>
            </a:pPr>
            <a:endParaRPr lang="en-US" dirty="0"/>
          </a:p>
        </p:txBody>
      </p:sp>
      <p:sp>
        <p:nvSpPr>
          <p:cNvPr id="800020" name="Object 800020"/>
          <p:cNvSpPr txBox="1"/>
          <p:nvPr/>
        </p:nvSpPr>
        <p:spPr>
          <a:xfrm>
            <a:off x="3937000" y="6819900"/>
            <a:ext cx="7797800" cy="609600"/>
          </a:xfrm>
          <a:prstGeom prst="rect">
            <a:avLst/>
          </a:prstGeom>
        </p:spPr>
        <p:txBody>
          <a:bodyPr vert="horz" rtlCol="0" anchor="t" anchorCtr="0">
            <a:noAutofit/>
          </a:bodyPr>
          <a:lstStyle/>
          <a:p>
            <a:pPr algn="l">
              <a:lnSpc>
                <a:spcPct val="100000"/>
              </a:lnSpc>
            </a:pPr>
            <a:endParaRPr lang="en-US" dirty="0"/>
          </a:p>
        </p:txBody>
      </p:sp>
      <p:sp>
        <p:nvSpPr>
          <p:cNvPr id="800021" name="Object 800021"/>
          <p:cNvSpPr txBox="1"/>
          <p:nvPr/>
        </p:nvSpPr>
        <p:spPr>
          <a:xfrm>
            <a:off x="14859000" y="6807200"/>
            <a:ext cx="8610600" cy="609600"/>
          </a:xfrm>
          <a:prstGeom prst="rect">
            <a:avLst/>
          </a:prstGeom>
        </p:spPr>
        <p:txBody>
          <a:bodyPr vert="horz" rtlCol="0" anchor="t" anchorCtr="0">
            <a:noAutofit/>
          </a:bodyPr>
          <a:lstStyle/>
          <a:p>
            <a:pPr algn="l">
              <a:lnSpc>
                <a:spcPct val="100000"/>
              </a:lnSpc>
            </a:pPr>
            <a:endParaRPr lang="en-US" dirty="0"/>
          </a:p>
        </p:txBody>
      </p:sp>
      <p:sp>
        <p:nvSpPr>
          <p:cNvPr id="800022" name="Object 800022"/>
          <p:cNvSpPr txBox="1"/>
          <p:nvPr/>
        </p:nvSpPr>
        <p:spPr>
          <a:xfrm>
            <a:off x="1473200" y="8461214"/>
            <a:ext cx="5600212" cy="784386"/>
          </a:xfrm>
          <a:prstGeom prst="rect">
            <a:avLst/>
          </a:prstGeom>
        </p:spPr>
        <p:txBody>
          <a:bodyPr vert="horz" rtlCol="0" anchor="t" anchorCtr="0">
            <a:noAutofit/>
          </a:bodyPr>
          <a:lstStyle/>
          <a:p>
            <a:r>
              <a:rPr lang="zh-CN" altLang="en-US" sz="4000" b="0" i="0" dirty="0">
                <a:solidFill>
                  <a:srgbClr val="FFFFFF">
                    <a:alpha val="100000"/>
                  </a:srgbClr>
                </a:solidFill>
                <a:latin typeface="SourceHanSansSC-Medium"/>
                <a:ea typeface="SourceHanSansSC-Medium"/>
              </a:rPr>
              <a:t>武夷山（</a:t>
            </a:r>
            <a:r>
              <a:rPr lang="en-US" altLang="zh-CN" sz="4000" dirty="0">
                <a:solidFill>
                  <a:srgbClr val="FFFFFF">
                    <a:alpha val="100000"/>
                  </a:srgbClr>
                </a:solidFill>
                <a:latin typeface="SourceHanSansSC-Medium"/>
                <a:ea typeface="SourceHanSansSC-Medium"/>
              </a:rPr>
              <a:t>Mount Wuyi</a:t>
            </a:r>
            <a:r>
              <a:rPr lang="zh-CN" altLang="en-US" sz="4000" dirty="0">
                <a:solidFill>
                  <a:srgbClr val="FFFFFF">
                    <a:alpha val="100000"/>
                  </a:srgbClr>
                </a:solidFill>
                <a:latin typeface="SourceHanSansSC-Medium"/>
                <a:ea typeface="SourceHanSansSC-Medium"/>
              </a:rPr>
              <a:t>）</a:t>
            </a:r>
            <a:endParaRPr lang="en-US" altLang="zh-CN" sz="4000" b="0" i="0" dirty="0">
              <a:solidFill>
                <a:srgbClr val="FFFFFF">
                  <a:alpha val="100000"/>
                </a:srgbClr>
              </a:solidFill>
              <a:latin typeface="SourceHanSansSC-Medium"/>
              <a:ea typeface="SourceHanSansSC-Medium"/>
            </a:endParaRPr>
          </a:p>
          <a:p>
            <a:pPr algn="l">
              <a:lnSpc>
                <a:spcPct val="100000"/>
              </a:lnSpc>
            </a:pPr>
            <a:endParaRPr lang="en-US" dirty="0"/>
          </a:p>
        </p:txBody>
      </p:sp>
      <p:sp>
        <p:nvSpPr>
          <p:cNvPr id="800023" name="Object 800023"/>
          <p:cNvSpPr txBox="1"/>
          <p:nvPr/>
        </p:nvSpPr>
        <p:spPr>
          <a:xfrm>
            <a:off x="14859000" y="5067300"/>
            <a:ext cx="8813800" cy="609600"/>
          </a:xfrm>
          <a:prstGeom prst="rect">
            <a:avLst/>
          </a:prstGeom>
        </p:spPr>
        <p:txBody>
          <a:bodyPr vert="horz" rtlCol="0" anchor="t" anchorCtr="0">
            <a:noAutofit/>
          </a:bodyPr>
          <a:lstStyle/>
          <a:p>
            <a:pPr algn="l">
              <a:lnSpc>
                <a:spcPct val="100000"/>
              </a:lnSpc>
            </a:pPr>
            <a:endParaRPr lang="en-US" dirty="0"/>
          </a:p>
        </p:txBody>
      </p:sp>
      <p:sp>
        <p:nvSpPr>
          <p:cNvPr id="800024" name="Object 800024"/>
          <p:cNvSpPr txBox="1"/>
          <p:nvPr/>
        </p:nvSpPr>
        <p:spPr>
          <a:xfrm>
            <a:off x="3949700" y="8674100"/>
            <a:ext cx="8407400" cy="609600"/>
          </a:xfrm>
          <a:prstGeom prst="rect">
            <a:avLst/>
          </a:prstGeom>
        </p:spPr>
        <p:txBody>
          <a:bodyPr vert="horz" rtlCol="0" anchor="t" anchorCtr="0">
            <a:noAutofit/>
          </a:bodyPr>
          <a:lstStyle/>
          <a:p>
            <a:pPr algn="l">
              <a:lnSpc>
                <a:spcPct val="100000"/>
              </a:lnSpc>
            </a:pPr>
            <a:endParaRPr lang="en-US" dirty="0"/>
          </a:p>
        </p:txBody>
      </p:sp>
      <p:pic>
        <p:nvPicPr>
          <p:cNvPr id="7" name="图片 6">
            <a:extLst>
              <a:ext uri="{FF2B5EF4-FFF2-40B4-BE49-F238E27FC236}">
                <a16:creationId xmlns:a16="http://schemas.microsoft.com/office/drawing/2014/main" id="{5B617C1A-5E02-4F84-8824-AAFE94B421D3}"/>
              </a:ext>
            </a:extLst>
          </p:cNvPr>
          <p:cNvPicPr>
            <a:picLocks noChangeAspect="1"/>
          </p:cNvPicPr>
          <p:nvPr/>
        </p:nvPicPr>
        <p:blipFill>
          <a:blip r:embed="rId4"/>
          <a:stretch>
            <a:fillRect/>
          </a:stretch>
        </p:blipFill>
        <p:spPr>
          <a:xfrm>
            <a:off x="1473200" y="4609038"/>
            <a:ext cx="5372100" cy="3276600"/>
          </a:xfrm>
          <a:prstGeom prst="rect">
            <a:avLst/>
          </a:prstGeom>
        </p:spPr>
      </p:pic>
      <p:pic>
        <p:nvPicPr>
          <p:cNvPr id="31" name="图片 30">
            <a:extLst>
              <a:ext uri="{FF2B5EF4-FFF2-40B4-BE49-F238E27FC236}">
                <a16:creationId xmlns:a16="http://schemas.microsoft.com/office/drawing/2014/main" id="{767C6802-D713-4FD0-9889-4EAD09EAE057}"/>
              </a:ext>
            </a:extLst>
          </p:cNvPr>
          <p:cNvPicPr>
            <a:picLocks noChangeAspect="1"/>
          </p:cNvPicPr>
          <p:nvPr/>
        </p:nvPicPr>
        <p:blipFill>
          <a:blip r:embed="rId5"/>
          <a:srcRect/>
          <a:stretch/>
        </p:blipFill>
        <p:spPr>
          <a:xfrm>
            <a:off x="8374448" y="4609038"/>
            <a:ext cx="5087552" cy="3276600"/>
          </a:xfrm>
          <a:prstGeom prst="rect">
            <a:avLst/>
          </a:prstGeom>
        </p:spPr>
      </p:pic>
      <p:sp>
        <p:nvSpPr>
          <p:cNvPr id="32" name="Object 800022">
            <a:extLst>
              <a:ext uri="{FF2B5EF4-FFF2-40B4-BE49-F238E27FC236}">
                <a16:creationId xmlns:a16="http://schemas.microsoft.com/office/drawing/2014/main" id="{9242F43A-71FF-4575-B7AC-5118A6CC3F43}"/>
              </a:ext>
            </a:extLst>
          </p:cNvPr>
          <p:cNvSpPr txBox="1"/>
          <p:nvPr/>
        </p:nvSpPr>
        <p:spPr>
          <a:xfrm>
            <a:off x="8286506" y="8466501"/>
            <a:ext cx="5175494" cy="784386"/>
          </a:xfrm>
          <a:prstGeom prst="rect">
            <a:avLst/>
          </a:prstGeom>
        </p:spPr>
        <p:txBody>
          <a:bodyPr vert="horz" rtlCol="0" anchor="t" anchorCtr="0">
            <a:noAutofit/>
          </a:bodyPr>
          <a:lstStyle/>
          <a:p>
            <a:r>
              <a:rPr lang="zh-CN" altLang="en-US" sz="4000" dirty="0">
                <a:solidFill>
                  <a:srgbClr val="FFFFFF">
                    <a:alpha val="100000"/>
                  </a:srgbClr>
                </a:solidFill>
                <a:latin typeface="SourceHanSansSC-Medium"/>
                <a:ea typeface="SourceHanSansSC-Medium"/>
              </a:rPr>
              <a:t>华阳</a:t>
            </a:r>
            <a:r>
              <a:rPr lang="zh-CN" altLang="en-US" sz="4000" b="0" i="0" dirty="0">
                <a:solidFill>
                  <a:srgbClr val="FFFFFF">
                    <a:alpha val="100000"/>
                  </a:srgbClr>
                </a:solidFill>
                <a:latin typeface="SourceHanSansSC-Medium"/>
                <a:ea typeface="SourceHanSansSC-Medium"/>
              </a:rPr>
              <a:t>山（</a:t>
            </a:r>
            <a:r>
              <a:rPr lang="en-US" altLang="zh-CN" sz="4000" dirty="0">
                <a:solidFill>
                  <a:srgbClr val="FFFFFF">
                    <a:alpha val="100000"/>
                  </a:srgbClr>
                </a:solidFill>
                <a:latin typeface="SourceHanSansSC-Medium"/>
                <a:ea typeface="SourceHanSansSC-Medium"/>
              </a:rPr>
              <a:t>Mount HY</a:t>
            </a:r>
            <a:r>
              <a:rPr lang="zh-CN" altLang="en-US" sz="4000" dirty="0">
                <a:solidFill>
                  <a:srgbClr val="FFFFFF">
                    <a:alpha val="100000"/>
                  </a:srgbClr>
                </a:solidFill>
                <a:latin typeface="SourceHanSansSC-Medium"/>
                <a:ea typeface="SourceHanSansSC-Medium"/>
              </a:rPr>
              <a:t>）</a:t>
            </a:r>
            <a:endParaRPr lang="en-US" altLang="zh-CN" sz="4000" b="0" i="0" dirty="0">
              <a:solidFill>
                <a:srgbClr val="FFFFFF">
                  <a:alpha val="100000"/>
                </a:srgbClr>
              </a:solidFill>
              <a:latin typeface="SourceHanSansSC-Medium"/>
              <a:ea typeface="SourceHanSansSC-Medium"/>
            </a:endParaRPr>
          </a:p>
          <a:p>
            <a:pPr algn="l">
              <a:lnSpc>
                <a:spcPct val="100000"/>
              </a:lnSpc>
            </a:pPr>
            <a:endParaRPr lang="en-US" dirty="0"/>
          </a:p>
        </p:txBody>
      </p:sp>
      <p:pic>
        <p:nvPicPr>
          <p:cNvPr id="34" name="图片 33">
            <a:extLst>
              <a:ext uri="{FF2B5EF4-FFF2-40B4-BE49-F238E27FC236}">
                <a16:creationId xmlns:a16="http://schemas.microsoft.com/office/drawing/2014/main" id="{E9642A6D-E1BB-4CCA-B34F-FD4A18EAC19A}"/>
              </a:ext>
            </a:extLst>
          </p:cNvPr>
          <p:cNvPicPr>
            <a:picLocks noChangeAspect="1"/>
          </p:cNvPicPr>
          <p:nvPr/>
        </p:nvPicPr>
        <p:blipFill>
          <a:blip r:embed="rId6"/>
          <a:srcRect/>
          <a:stretch/>
        </p:blipFill>
        <p:spPr>
          <a:xfrm>
            <a:off x="14986000" y="4675383"/>
            <a:ext cx="5087552" cy="3210255"/>
          </a:xfrm>
          <a:prstGeom prst="rect">
            <a:avLst/>
          </a:prstGeom>
        </p:spPr>
      </p:pic>
      <p:sp>
        <p:nvSpPr>
          <p:cNvPr id="35" name="Object 800022">
            <a:extLst>
              <a:ext uri="{FF2B5EF4-FFF2-40B4-BE49-F238E27FC236}">
                <a16:creationId xmlns:a16="http://schemas.microsoft.com/office/drawing/2014/main" id="{6054FD2F-52AA-48F8-B9E0-6B31EC50BB22}"/>
              </a:ext>
            </a:extLst>
          </p:cNvPr>
          <p:cNvSpPr txBox="1"/>
          <p:nvPr/>
        </p:nvSpPr>
        <p:spPr>
          <a:xfrm>
            <a:off x="14985999" y="8461214"/>
            <a:ext cx="6062785" cy="784386"/>
          </a:xfrm>
          <a:prstGeom prst="rect">
            <a:avLst/>
          </a:prstGeom>
        </p:spPr>
        <p:txBody>
          <a:bodyPr vert="horz" rtlCol="0" anchor="t" anchorCtr="0">
            <a:noAutofit/>
          </a:bodyPr>
          <a:lstStyle/>
          <a:p>
            <a:r>
              <a:rPr lang="zh-CN" altLang="en-US" sz="4000" dirty="0">
                <a:solidFill>
                  <a:srgbClr val="FFFFFF">
                    <a:alpha val="100000"/>
                  </a:srgbClr>
                </a:solidFill>
                <a:latin typeface="SourceHanSansSC-Medium"/>
                <a:ea typeface="SourceHanSansSC-Medium"/>
              </a:rPr>
              <a:t>瀑布林温泉</a:t>
            </a:r>
            <a:r>
              <a:rPr lang="en-US" altLang="zh-CN" sz="4000" dirty="0">
                <a:solidFill>
                  <a:srgbClr val="FFFFFF">
                    <a:alpha val="100000"/>
                  </a:srgbClr>
                </a:solidFill>
                <a:latin typeface="SourceHanSansSC-Medium"/>
                <a:ea typeface="SourceHanSansSC-Medium"/>
              </a:rPr>
              <a:t>(Hot spring</a:t>
            </a:r>
            <a:r>
              <a:rPr lang="zh-CN" altLang="en-US" sz="4000" dirty="0">
                <a:solidFill>
                  <a:srgbClr val="FFFFFF">
                    <a:alpha val="100000"/>
                  </a:srgbClr>
                </a:solidFill>
                <a:latin typeface="SourceHanSansSC-Medium"/>
                <a:ea typeface="SourceHanSansSC-Medium"/>
              </a:rPr>
              <a:t>）</a:t>
            </a:r>
            <a:endParaRPr lang="en-US" altLang="zh-CN" sz="4000" b="0" i="0" dirty="0">
              <a:solidFill>
                <a:srgbClr val="FFFFFF">
                  <a:alpha val="100000"/>
                </a:srgbClr>
              </a:solidFill>
              <a:latin typeface="SourceHanSansSC-Medium"/>
              <a:ea typeface="SourceHanSansSC-Medium"/>
            </a:endParaRPr>
          </a:p>
          <a:p>
            <a:pPr algn="l">
              <a:lnSpc>
                <a:spcPct val="100000"/>
              </a:lnSpc>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bg>
      <p:bgPr>
        <a:solidFill>
          <a:srgbClr val="0D328F">
            <a:alpha val="100000"/>
          </a:srgbClr>
        </a:solidFill>
        <a:effectLst/>
      </p:bgPr>
    </p:bg>
    <p:spTree>
      <p:nvGrpSpPr>
        <p:cNvPr id="1" name=""/>
        <p:cNvGrpSpPr/>
        <p:nvPr/>
      </p:nvGrpSpPr>
      <p:grpSpPr>
        <a:xfrm>
          <a:off x="0" y="0"/>
          <a:ext cx="0" cy="0"/>
          <a:chOff x="0" y="0"/>
          <a:chExt cx="0" cy="0"/>
        </a:xfrm>
      </p:grpSpPr>
      <p:pic>
        <p:nvPicPr>
          <p:cNvPr id="100002" name="image 100002"/>
          <p:cNvPicPr>
            <a:picLocks noChangeAspect="1"/>
          </p:cNvPicPr>
          <p:nvPr/>
        </p:nvPicPr>
        <p:blipFill>
          <a:blip r:embed="rId2"/>
          <a:srcRect/>
          <a:stretch>
            <a:fillRect/>
          </a:stretch>
        </p:blipFill>
        <p:spPr>
          <a:xfrm>
            <a:off x="9042400" y="7023100"/>
            <a:ext cx="6096000" cy="152400"/>
          </a:xfrm>
          <a:prstGeom prst="rect">
            <a:avLst/>
          </a:prstGeom>
        </p:spPr>
      </p:pic>
      <p:sp>
        <p:nvSpPr>
          <p:cNvPr id="100003" name="Object 100003"/>
          <p:cNvSpPr txBox="1"/>
          <p:nvPr/>
        </p:nvSpPr>
        <p:spPr>
          <a:xfrm>
            <a:off x="4908550" y="7935912"/>
            <a:ext cx="14579600" cy="685799"/>
          </a:xfrm>
          <a:prstGeom prst="rect">
            <a:avLst/>
          </a:prstGeom>
        </p:spPr>
        <p:txBody>
          <a:bodyPr vert="horz" rtlCol="0" anchor="t" anchorCtr="0">
            <a:noAutofit/>
          </a:bodyPr>
          <a:lstStyle/>
          <a:p>
            <a:pPr algn="ctr">
              <a:lnSpc>
                <a:spcPct val="100000"/>
              </a:lnSpc>
            </a:pPr>
            <a:r>
              <a:rPr lang="zh-CN" altLang="en-US" sz="4500" b="0" i="0" spc="360" dirty="0">
                <a:solidFill>
                  <a:srgbClr val="FCFDFD">
                    <a:alpha val="100000"/>
                  </a:srgbClr>
                </a:solidFill>
                <a:latin typeface="SourceHanSansSC-Medium"/>
                <a:ea typeface="SourceHanSansSC-Medium"/>
              </a:rPr>
              <a:t>美食（</a:t>
            </a:r>
            <a:r>
              <a:rPr lang="en-US" altLang="zh-CN" sz="4500" b="0" i="0" spc="360" dirty="0">
                <a:solidFill>
                  <a:srgbClr val="FCFDFD">
                    <a:alpha val="100000"/>
                  </a:srgbClr>
                </a:solidFill>
                <a:latin typeface="SourceHanSansSC-Medium"/>
                <a:ea typeface="SourceHanSansSC-Medium"/>
              </a:rPr>
              <a:t>Food</a:t>
            </a:r>
            <a:r>
              <a:rPr lang="zh-CN" altLang="en-US" sz="4500" b="0" i="0" spc="360" dirty="0">
                <a:solidFill>
                  <a:srgbClr val="FCFDFD">
                    <a:alpha val="100000"/>
                  </a:srgbClr>
                </a:solidFill>
                <a:latin typeface="SourceHanSansSC-Medium"/>
                <a:ea typeface="SourceHanSansSC-Medium"/>
              </a:rPr>
              <a:t>）</a:t>
            </a:r>
            <a:endParaRPr lang="en-US" dirty="0"/>
          </a:p>
        </p:txBody>
      </p:sp>
      <p:sp>
        <p:nvSpPr>
          <p:cNvPr id="100004" name="Object 100004"/>
          <p:cNvSpPr txBox="1"/>
          <p:nvPr/>
        </p:nvSpPr>
        <p:spPr>
          <a:xfrm>
            <a:off x="6223000" y="4953000"/>
            <a:ext cx="11734799" cy="1905000"/>
          </a:xfrm>
          <a:prstGeom prst="rect">
            <a:avLst/>
          </a:prstGeom>
        </p:spPr>
        <p:txBody>
          <a:bodyPr vert="horz" rtlCol="0" anchor="t" anchorCtr="0">
            <a:noAutofit/>
          </a:bodyPr>
          <a:lstStyle/>
          <a:p>
            <a:pPr algn="ctr">
              <a:lnSpc>
                <a:spcPct val="100000"/>
              </a:lnSpc>
            </a:pPr>
            <a:r>
              <a:rPr lang="en-US" sz="12500" b="0" i="0" dirty="0">
                <a:solidFill>
                  <a:srgbClr val="FFFFFF">
                    <a:alpha val="100000"/>
                  </a:srgbClr>
                </a:solidFill>
                <a:latin typeface="SourceHanSansSC-Bold"/>
                <a:ea typeface="SourceHanSansSC-Bold"/>
              </a:rPr>
              <a:t>Part 03</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732</Words>
  <Application>Microsoft Office PowerPoint</Application>
  <PresentationFormat>自定义</PresentationFormat>
  <Paragraphs>144</Paragraphs>
  <Slides>19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SourceHanSansSC-Heavy</vt:lpstr>
      <vt:lpstr>SourceHanSansSC-Medium</vt:lpstr>
      <vt:lpstr>Arial</vt:lpstr>
      <vt:lpstr>SourceHanSansSC-Regular</vt:lpstr>
      <vt:lpstr>SourceHanSansSC-Bold</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稿定设计</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ying vince</cp:lastModifiedBy>
  <cp:revision>20</cp:revision>
  <dcterms:created xsi:type="dcterms:W3CDTF">2019-10-27T07:18:43Z</dcterms:created>
  <dcterms:modified xsi:type="dcterms:W3CDTF">2020-04-05T06:14:09Z</dcterms:modified>
</cp:coreProperties>
</file>